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52" d="100"/>
          <a:sy n="152" d="100"/>
        </p:scale>
        <p:origin x="-360" y="21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5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99E32-C41F-4C23-8E4A-7E0C54985F22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246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CF141-563B-4502-ADAF-CCC5C46230B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402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84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84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C3473A-01E6-475A-9F5D-896188E5BB9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25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10" y="246891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1" tIns="45711" rIns="91421" bIns="45711" anchor="ctr"/>
          <a:lstStyle>
            <a:extLst/>
          </a:lstStyle>
          <a:p>
            <a:pPr algn="ctr" defTabSz="913930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18606" y="325622"/>
            <a:ext cx="8306809" cy="233172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1" tIns="45711" rIns="91421" bIns="45711" anchor="ctr"/>
          <a:lstStyle>
            <a:extLst/>
          </a:lstStyle>
          <a:p>
            <a:pPr algn="ctr" defTabSz="913930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365155"/>
            <a:ext cx="7772400" cy="1371600"/>
          </a:xfrm>
        </p:spPr>
        <p:txBody>
          <a:bodyPr lIns="45711" rIns="45711" bIns="45711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altLang="zh-HK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2763774"/>
            <a:ext cx="7772400" cy="685800"/>
          </a:xfrm>
        </p:spPr>
        <p:txBody>
          <a:bodyPr lIns="182843" tIns="0"/>
          <a:lstStyle>
            <a:lvl1pPr marL="36568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106" indent="0" algn="ctr">
              <a:buNone/>
            </a:lvl2pPr>
            <a:lvl3pPr marL="914212" indent="0" algn="ctr">
              <a:buNone/>
            </a:lvl3pPr>
            <a:lvl4pPr marL="1371320" indent="0" algn="ctr">
              <a:buNone/>
            </a:lvl4pPr>
            <a:lvl5pPr marL="1828426" indent="0" algn="ctr">
              <a:buNone/>
            </a:lvl5pPr>
            <a:lvl6pPr marL="2285532" indent="0" algn="ctr">
              <a:buNone/>
            </a:lvl6pPr>
            <a:lvl7pPr marL="2742640" indent="0" algn="ctr">
              <a:buNone/>
            </a:lvl7pPr>
            <a:lvl8pPr marL="3199744" indent="0" algn="ctr">
              <a:buNone/>
            </a:lvl8pPr>
            <a:lvl9pPr marL="3656852" indent="0" algn="ctr">
              <a:buNone/>
            </a:lvl9pPr>
            <a:extLst/>
          </a:lstStyle>
          <a:p>
            <a:r>
              <a:rPr kumimoji="0" lang="en-US" altLang="zh-HK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A649E8-9690-4E77-9435-37D5B4C25146}" type="datetimeFigureOut">
              <a:rPr lang="zh-HK" altLang="en-US" smtClean="0">
                <a:solidFill>
                  <a:srgbClr val="E3DED1">
                    <a:shade val="50000"/>
                  </a:srgbClr>
                </a:solidFill>
              </a:rPr>
              <a:pPr/>
              <a:t>2/7/2019</a:t>
            </a:fld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C6C6B0-462A-4DED-BE7B-D70D783C7884}" type="slidenum">
              <a:rPr lang="zh-HK" alt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717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/>
          <a:lstStyle>
            <a:extLst/>
          </a:lstStyle>
          <a:p>
            <a:r>
              <a:rPr kumimoji="0" lang="en-US" altLang="zh-HK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14096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altLang="zh-HK" smtClean="0"/>
              <a:t>Click to edit Master text styles</a:t>
            </a:r>
          </a:p>
          <a:p>
            <a:pPr lvl="1" eaLnBrk="1" latinLnBrk="0" hangingPunct="1"/>
            <a:r>
              <a:rPr lang="en-US" altLang="zh-HK" smtClean="0"/>
              <a:t>Second level</a:t>
            </a:r>
          </a:p>
          <a:p>
            <a:pPr lvl="2" eaLnBrk="1" latinLnBrk="0" hangingPunct="1"/>
            <a:r>
              <a:rPr lang="en-US" altLang="zh-HK" smtClean="0"/>
              <a:t>Third level</a:t>
            </a:r>
          </a:p>
          <a:p>
            <a:pPr lvl="3" eaLnBrk="1" latinLnBrk="0" hangingPunct="1"/>
            <a:r>
              <a:rPr lang="en-US" altLang="zh-HK" smtClean="0"/>
              <a:t>Fourth level</a:t>
            </a:r>
          </a:p>
          <a:p>
            <a:pPr lvl="4" eaLnBrk="1" latinLnBrk="0" hangingPunct="1"/>
            <a:r>
              <a:rPr lang="en-US" altLang="zh-HK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A649E8-9690-4E77-9435-37D5B4C25146}" type="datetimeFigureOut">
              <a:rPr lang="zh-HK" altLang="en-US" smtClean="0">
                <a:solidFill>
                  <a:srgbClr val="E3DED1">
                    <a:shade val="50000"/>
                  </a:srgbClr>
                </a:solidFill>
              </a:rPr>
              <a:pPr/>
              <a:t>2/7/2019</a:t>
            </a:fld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C6C6B0-462A-4DED-BE7B-D70D783C7884}" type="slidenum">
              <a:rPr lang="zh-HK" alt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4177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10" y="246891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1" tIns="45711" rIns="91421" bIns="45711" anchor="ctr"/>
          <a:lstStyle>
            <a:extLst/>
          </a:lstStyle>
          <a:p>
            <a:pPr algn="ctr" defTabSz="91393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18606" y="325628"/>
            <a:ext cx="8306809" cy="3255997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1" tIns="45711" rIns="91421" bIns="45711" anchor="ctr"/>
          <a:lstStyle>
            <a:extLst/>
          </a:lstStyle>
          <a:p>
            <a:pPr algn="ctr" defTabSz="91393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3696462"/>
            <a:ext cx="8183880" cy="507492"/>
          </a:xfrm>
        </p:spPr>
        <p:txBody>
          <a:bodyPr lIns="91421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altLang="zh-HK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4218363"/>
            <a:ext cx="8183880" cy="315468"/>
          </a:xfrm>
        </p:spPr>
        <p:txBody>
          <a:bodyPr lIns="118848" tIns="0" anchor="t"/>
          <a:lstStyle>
            <a:lvl1pPr marL="0" marR="36568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A649E8-9690-4E77-9435-37D5B4C25146}" type="datetimeFigureOut">
              <a:rPr lang="zh-HK" altLang="en-US" smtClean="0">
                <a:solidFill>
                  <a:srgbClr val="E3DED1">
                    <a:shade val="50000"/>
                  </a:srgbClr>
                </a:solidFill>
              </a:rPr>
              <a:pPr/>
              <a:t>2/7/2019</a:t>
            </a:fld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C6C6B0-462A-4DED-BE7B-D70D783C7884}" type="slidenum">
              <a:rPr lang="zh-HK" alt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2660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altLang="zh-HK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397764"/>
            <a:ext cx="3931920" cy="32918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HK" smtClean="0"/>
              <a:t>Click to edit Master text styles</a:t>
            </a:r>
          </a:p>
          <a:p>
            <a:pPr lvl="1" eaLnBrk="1" latinLnBrk="0" hangingPunct="1"/>
            <a:r>
              <a:rPr lang="en-US" altLang="zh-HK" smtClean="0"/>
              <a:t>Second level</a:t>
            </a:r>
          </a:p>
          <a:p>
            <a:pPr lvl="2" eaLnBrk="1" latinLnBrk="0" hangingPunct="1"/>
            <a:r>
              <a:rPr lang="en-US" altLang="zh-HK" smtClean="0"/>
              <a:t>Third level</a:t>
            </a:r>
          </a:p>
          <a:p>
            <a:pPr lvl="3" eaLnBrk="1" latinLnBrk="0" hangingPunct="1"/>
            <a:r>
              <a:rPr lang="en-US" altLang="zh-HK" smtClean="0"/>
              <a:t>Fourth level</a:t>
            </a:r>
          </a:p>
          <a:p>
            <a:pPr lvl="4" eaLnBrk="1" latinLnBrk="0" hangingPunct="1"/>
            <a:r>
              <a:rPr lang="en-US" altLang="zh-HK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397764"/>
            <a:ext cx="3931920" cy="32918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HK" smtClean="0"/>
              <a:t>Click to edit Master text styles</a:t>
            </a:r>
          </a:p>
          <a:p>
            <a:pPr lvl="1" eaLnBrk="1" latinLnBrk="0" hangingPunct="1"/>
            <a:r>
              <a:rPr lang="en-US" altLang="zh-HK" smtClean="0"/>
              <a:t>Second level</a:t>
            </a:r>
          </a:p>
          <a:p>
            <a:pPr lvl="2" eaLnBrk="1" latinLnBrk="0" hangingPunct="1"/>
            <a:r>
              <a:rPr lang="en-US" altLang="zh-HK" smtClean="0"/>
              <a:t>Third level</a:t>
            </a:r>
          </a:p>
          <a:p>
            <a:pPr lvl="3" eaLnBrk="1" latinLnBrk="0" hangingPunct="1"/>
            <a:r>
              <a:rPr lang="en-US" altLang="zh-HK" smtClean="0"/>
              <a:t>Fourth level</a:t>
            </a:r>
          </a:p>
          <a:p>
            <a:pPr lvl="4" eaLnBrk="1" latinLnBrk="0" hangingPunct="1"/>
            <a:r>
              <a:rPr lang="en-US" altLang="zh-HK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A649E8-9690-4E77-9435-37D5B4C25146}" type="datetimeFigureOut">
              <a:rPr lang="zh-HK" altLang="en-US" smtClean="0">
                <a:solidFill>
                  <a:srgbClr val="E3DED1">
                    <a:shade val="50000"/>
                  </a:srgbClr>
                </a:solidFill>
              </a:rPr>
              <a:pPr/>
              <a:t>2/7/2019</a:t>
            </a:fld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C6C6B0-462A-4DED-BE7B-D70D783C7884}" type="slidenum">
              <a:rPr lang="zh-HK" alt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3924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altLang="zh-HK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434581"/>
            <a:ext cx="3931920" cy="594122"/>
          </a:xfrm>
        </p:spPr>
        <p:txBody>
          <a:bodyPr lIns="146276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HK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434581"/>
            <a:ext cx="3931920" cy="594122"/>
          </a:xfrm>
        </p:spPr>
        <p:txBody>
          <a:bodyPr lIns="137132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HK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085850"/>
            <a:ext cx="3931920" cy="261747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altLang="zh-HK" smtClean="0"/>
              <a:t>Click to edit Master text styles</a:t>
            </a:r>
          </a:p>
          <a:p>
            <a:pPr lvl="1" eaLnBrk="1" latinLnBrk="0" hangingPunct="1"/>
            <a:r>
              <a:rPr lang="en-US" altLang="zh-HK" smtClean="0"/>
              <a:t>Second level</a:t>
            </a:r>
          </a:p>
          <a:p>
            <a:pPr lvl="2" eaLnBrk="1" latinLnBrk="0" hangingPunct="1"/>
            <a:r>
              <a:rPr lang="en-US" altLang="zh-HK" smtClean="0"/>
              <a:t>Third level</a:t>
            </a:r>
          </a:p>
          <a:p>
            <a:pPr lvl="3" eaLnBrk="1" latinLnBrk="0" hangingPunct="1"/>
            <a:r>
              <a:rPr lang="en-US" altLang="zh-HK" smtClean="0"/>
              <a:t>Fourth level</a:t>
            </a:r>
          </a:p>
          <a:p>
            <a:pPr lvl="4" eaLnBrk="1" latinLnBrk="0" hangingPunct="1"/>
            <a:r>
              <a:rPr lang="en-US" altLang="zh-HK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085850"/>
            <a:ext cx="3931920" cy="261747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altLang="zh-HK" smtClean="0"/>
              <a:t>Click to edit Master text styles</a:t>
            </a:r>
          </a:p>
          <a:p>
            <a:pPr lvl="1" eaLnBrk="1" latinLnBrk="0" hangingPunct="1"/>
            <a:r>
              <a:rPr lang="en-US" altLang="zh-HK" smtClean="0"/>
              <a:t>Second level</a:t>
            </a:r>
          </a:p>
          <a:p>
            <a:pPr lvl="2" eaLnBrk="1" latinLnBrk="0" hangingPunct="1"/>
            <a:r>
              <a:rPr lang="en-US" altLang="zh-HK" smtClean="0"/>
              <a:t>Third level</a:t>
            </a:r>
          </a:p>
          <a:p>
            <a:pPr lvl="3" eaLnBrk="1" latinLnBrk="0" hangingPunct="1"/>
            <a:r>
              <a:rPr lang="en-US" altLang="zh-HK" smtClean="0"/>
              <a:t>Fourth level</a:t>
            </a:r>
          </a:p>
          <a:p>
            <a:pPr lvl="4" eaLnBrk="1" latinLnBrk="0" hangingPunct="1"/>
            <a:r>
              <a:rPr lang="en-US" altLang="zh-HK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A649E8-9690-4E77-9435-37D5B4C25146}" type="datetimeFigureOut">
              <a:rPr lang="zh-HK" altLang="en-US" smtClean="0">
                <a:solidFill>
                  <a:srgbClr val="E3DED1">
                    <a:shade val="50000"/>
                  </a:srgbClr>
                </a:solidFill>
              </a:rPr>
              <a:pPr/>
              <a:t>2/7/2019</a:t>
            </a:fld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C6C6B0-462A-4DED-BE7B-D70D783C7884}" type="slidenum">
              <a:rPr lang="zh-HK" alt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193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altLang="zh-HK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A649E8-9690-4E77-9435-37D5B4C25146}" type="datetimeFigureOut">
              <a:rPr lang="zh-HK" altLang="en-US" smtClean="0">
                <a:solidFill>
                  <a:srgbClr val="E3DED1">
                    <a:shade val="50000"/>
                  </a:srgbClr>
                </a:solidFill>
              </a:rPr>
              <a:pPr/>
              <a:t>2/7/2019</a:t>
            </a:fld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C6C6B0-462A-4DED-BE7B-D70D783C7884}" type="slidenum">
              <a:rPr lang="zh-HK" alt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1801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10" y="246891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1" tIns="45711" rIns="91421" bIns="45711" anchor="ctr"/>
          <a:lstStyle>
            <a:extLst/>
          </a:lstStyle>
          <a:p>
            <a:pPr algn="ctr" defTabSz="91393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A649E8-9690-4E77-9435-37D5B4C25146}" type="datetimeFigureOut">
              <a:rPr lang="zh-HK" altLang="en-US" smtClean="0">
                <a:solidFill>
                  <a:srgbClr val="E3DED1">
                    <a:shade val="50000"/>
                  </a:srgbClr>
                </a:solidFill>
              </a:rPr>
              <a:pPr/>
              <a:t>2/7/2019</a:t>
            </a:fld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C6C6B0-462A-4DED-BE7B-D70D783C7884}" type="slidenum">
              <a:rPr lang="zh-HK" alt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6197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400053"/>
            <a:ext cx="2971800" cy="6858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altLang="zh-HK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085855"/>
            <a:ext cx="2971800" cy="3154584"/>
          </a:xfrm>
        </p:spPr>
        <p:txBody>
          <a:bodyPr lIns="91421"/>
          <a:lstStyle>
            <a:lvl1pPr marL="18284" marR="18284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altLang="zh-HK" smtClean="0"/>
              <a:t>Click to edit Master text styles</a:t>
            </a:r>
          </a:p>
          <a:p>
            <a:pPr lvl="1" eaLnBrk="1" latinLnBrk="0" hangingPunct="1"/>
            <a:r>
              <a:rPr lang="en-US" altLang="zh-HK" smtClean="0"/>
              <a:t>Second level</a:t>
            </a:r>
          </a:p>
          <a:p>
            <a:pPr lvl="2" eaLnBrk="1" latinLnBrk="0" hangingPunct="1"/>
            <a:r>
              <a:rPr lang="en-US" altLang="zh-HK" smtClean="0"/>
              <a:t>Third level</a:t>
            </a:r>
          </a:p>
          <a:p>
            <a:pPr lvl="3" eaLnBrk="1" latinLnBrk="0" hangingPunct="1"/>
            <a:r>
              <a:rPr lang="en-US" altLang="zh-HK" smtClean="0"/>
              <a:t>Fourth level</a:t>
            </a:r>
          </a:p>
          <a:p>
            <a:pPr lvl="4" eaLnBrk="1" latinLnBrk="0" hangingPunct="1"/>
            <a:r>
              <a:rPr lang="en-US" altLang="zh-HK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6" y="697608"/>
            <a:ext cx="4626159" cy="35433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altLang="zh-HK" smtClean="0"/>
              <a:t>Click to edit Master text styles</a:t>
            </a:r>
          </a:p>
          <a:p>
            <a:pPr lvl="1" eaLnBrk="1" latinLnBrk="0" hangingPunct="1"/>
            <a:r>
              <a:rPr lang="en-US" altLang="zh-HK" smtClean="0"/>
              <a:t>Second level</a:t>
            </a:r>
          </a:p>
          <a:p>
            <a:pPr lvl="2" eaLnBrk="1" latinLnBrk="0" hangingPunct="1"/>
            <a:r>
              <a:rPr lang="en-US" altLang="zh-HK" smtClean="0"/>
              <a:t>Third level</a:t>
            </a:r>
          </a:p>
          <a:p>
            <a:pPr lvl="3" eaLnBrk="1" latinLnBrk="0" hangingPunct="1"/>
            <a:r>
              <a:rPr lang="en-US" altLang="zh-HK" smtClean="0"/>
              <a:t>Fourth level</a:t>
            </a:r>
          </a:p>
          <a:p>
            <a:pPr lvl="4" eaLnBrk="1" latinLnBrk="0" hangingPunct="1"/>
            <a:r>
              <a:rPr lang="en-US" altLang="zh-HK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A649E8-9690-4E77-9435-37D5B4C25146}" type="datetimeFigureOut">
              <a:rPr lang="zh-HK" altLang="en-US" smtClean="0">
                <a:solidFill>
                  <a:srgbClr val="E3DED1">
                    <a:shade val="50000"/>
                  </a:srgbClr>
                </a:solidFill>
              </a:rPr>
              <a:pPr/>
              <a:t>2/7/2019</a:t>
            </a:fld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C6C6B0-462A-4DED-BE7B-D70D783C7884}" type="slidenum">
              <a:rPr lang="zh-HK" alt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267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647EC-DD34-45CC-B4BB-35DD8B71D9F5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613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10" y="246891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1" tIns="45711" rIns="91421" bIns="45711" anchor="ctr"/>
          <a:lstStyle>
            <a:extLst/>
          </a:lstStyle>
          <a:p>
            <a:pPr algn="ctr" defTabSz="91393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14" y="325622"/>
            <a:ext cx="2324605" cy="325755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1" tIns="45711" rIns="91421" bIns="45711" anchor="ctr"/>
          <a:lstStyle>
            <a:extLst/>
          </a:lstStyle>
          <a:p>
            <a:pPr algn="ctr" defTabSz="91393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59042"/>
            <a:ext cx="8229600" cy="78867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altLang="zh-HK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400052"/>
            <a:ext cx="2240280" cy="3158610"/>
          </a:xfrm>
        </p:spPr>
        <p:txBody>
          <a:bodyPr lIns="91421"/>
          <a:lstStyle>
            <a:lvl1pPr marL="45711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altLang="zh-HK" smtClean="0"/>
              <a:t>Click to edit Master text styles</a:t>
            </a:r>
          </a:p>
          <a:p>
            <a:pPr lvl="1" eaLnBrk="1" latinLnBrk="0" hangingPunct="1"/>
            <a:r>
              <a:rPr lang="en-US" altLang="zh-HK" smtClean="0"/>
              <a:t>Second level</a:t>
            </a:r>
          </a:p>
          <a:p>
            <a:pPr lvl="2" eaLnBrk="1" latinLnBrk="0" hangingPunct="1"/>
            <a:r>
              <a:rPr lang="en-US" altLang="zh-HK" smtClean="0"/>
              <a:t>Third level</a:t>
            </a:r>
          </a:p>
          <a:p>
            <a:pPr lvl="3" eaLnBrk="1" latinLnBrk="0" hangingPunct="1"/>
            <a:r>
              <a:rPr lang="en-US" altLang="zh-HK" smtClean="0"/>
              <a:t>Fourth level</a:t>
            </a:r>
          </a:p>
          <a:p>
            <a:pPr lvl="4" eaLnBrk="1" latinLnBrk="0" hangingPunct="1"/>
            <a:r>
              <a:rPr lang="en-US" altLang="zh-HK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A649E8-9690-4E77-9435-37D5B4C25146}" type="datetimeFigureOut">
              <a:rPr lang="zh-HK" altLang="en-US" smtClean="0">
                <a:solidFill>
                  <a:srgbClr val="E3DED1">
                    <a:shade val="50000"/>
                  </a:srgbClr>
                </a:solidFill>
              </a:rPr>
              <a:pPr/>
              <a:t>2/7/2019</a:t>
            </a:fld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C6C6B0-462A-4DED-BE7B-D70D783C7884}" type="slidenum">
              <a:rPr lang="zh-HK" alt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326826"/>
            <a:ext cx="5925312" cy="325755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altLang="zh-HK" smtClean="0"/>
              <a:t>Click icon to add picture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293680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/>
          <a:lstStyle>
            <a:extLst/>
          </a:lstStyle>
          <a:p>
            <a:r>
              <a:rPr kumimoji="0" lang="en-US" altLang="zh-HK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97764"/>
            <a:ext cx="8183880" cy="314096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altLang="zh-HK" smtClean="0"/>
              <a:t>Click to edit Master text styles</a:t>
            </a:r>
          </a:p>
          <a:p>
            <a:pPr lvl="1" eaLnBrk="1" latinLnBrk="0" hangingPunct="1"/>
            <a:r>
              <a:rPr lang="en-US" altLang="zh-HK" smtClean="0"/>
              <a:t>Second level</a:t>
            </a:r>
          </a:p>
          <a:p>
            <a:pPr lvl="2" eaLnBrk="1" latinLnBrk="0" hangingPunct="1"/>
            <a:r>
              <a:rPr lang="en-US" altLang="zh-HK" smtClean="0"/>
              <a:t>Third level</a:t>
            </a:r>
          </a:p>
          <a:p>
            <a:pPr lvl="3" eaLnBrk="1" latinLnBrk="0" hangingPunct="1"/>
            <a:r>
              <a:rPr lang="en-US" altLang="zh-HK" smtClean="0"/>
              <a:t>Fourth level</a:t>
            </a:r>
          </a:p>
          <a:p>
            <a:pPr lvl="4" eaLnBrk="1" latinLnBrk="0" hangingPunct="1"/>
            <a:r>
              <a:rPr lang="en-US" altLang="zh-HK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A649E8-9690-4E77-9435-37D5B4C25146}" type="datetimeFigureOut">
              <a:rPr lang="zh-HK" altLang="en-US" smtClean="0">
                <a:solidFill>
                  <a:srgbClr val="E3DED1">
                    <a:shade val="50000"/>
                  </a:srgbClr>
                </a:solidFill>
              </a:rPr>
              <a:pPr/>
              <a:t>2/7/2019</a:t>
            </a:fld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C6C6B0-462A-4DED-BE7B-D70D783C7884}" type="slidenum">
              <a:rPr lang="zh-HK" alt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6790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0061"/>
            <a:ext cx="1981200" cy="3943349"/>
          </a:xfrm>
        </p:spPr>
        <p:txBody>
          <a:bodyPr vert="eaVert"/>
          <a:lstStyle>
            <a:extLst/>
          </a:lstStyle>
          <a:p>
            <a:r>
              <a:rPr kumimoji="0" lang="en-US" altLang="zh-HK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00059"/>
            <a:ext cx="5943600" cy="394335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altLang="zh-HK" smtClean="0"/>
              <a:t>Click to edit Master text styles</a:t>
            </a:r>
          </a:p>
          <a:p>
            <a:pPr lvl="1" eaLnBrk="1" latinLnBrk="0" hangingPunct="1"/>
            <a:r>
              <a:rPr lang="en-US" altLang="zh-HK" smtClean="0"/>
              <a:t>Second level</a:t>
            </a:r>
          </a:p>
          <a:p>
            <a:pPr lvl="2" eaLnBrk="1" latinLnBrk="0" hangingPunct="1"/>
            <a:r>
              <a:rPr lang="en-US" altLang="zh-HK" smtClean="0"/>
              <a:t>Third level</a:t>
            </a:r>
          </a:p>
          <a:p>
            <a:pPr lvl="3" eaLnBrk="1" latinLnBrk="0" hangingPunct="1"/>
            <a:r>
              <a:rPr lang="en-US" altLang="zh-HK" smtClean="0"/>
              <a:t>Fourth level</a:t>
            </a:r>
          </a:p>
          <a:p>
            <a:pPr lvl="4" eaLnBrk="1" latinLnBrk="0" hangingPunct="1"/>
            <a:r>
              <a:rPr lang="en-US" altLang="zh-HK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A649E8-9690-4E77-9435-37D5B4C25146}" type="datetimeFigureOut">
              <a:rPr lang="zh-HK" altLang="en-US" smtClean="0">
                <a:solidFill>
                  <a:srgbClr val="E3DED1">
                    <a:shade val="50000"/>
                  </a:srgbClr>
                </a:solidFill>
              </a:rPr>
              <a:pPr/>
              <a:t>2/7/2019</a:t>
            </a:fld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C6C6B0-462A-4DED-BE7B-D70D783C7884}" type="slidenum">
              <a:rPr lang="zh-HK" alt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zh-HK" alt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968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FF114-3322-4BE7-9293-CF799854188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150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07EE7-513B-470A-A828-BE508582798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537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7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33" y="1151337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67C83-68E3-40DC-BCE2-54B6810173D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096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0" y="4651774"/>
            <a:ext cx="2667000" cy="491729"/>
          </a:xfrm>
        </p:spPr>
        <p:txBody>
          <a:bodyPr anchor="t"/>
          <a:lstStyle>
            <a:lvl1pPr algn="l">
              <a:defRPr sz="2000" b="1">
                <a:latin typeface="黑体" pitchFamily="2" charset="-122"/>
                <a:ea typeface="黑体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297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8F7C8-F9F2-49EB-AA6A-56C0F5367D50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973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14" y="204789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14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4C30D-5E89-430E-98FD-2565133905ED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576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1F5FF-16F5-4F17-97EF-C00834584875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279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宋体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宋体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宋体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09DDC7-C1CF-4390-91FB-C3A1F624D610}" type="slidenum">
              <a:rPr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732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10" y="246891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1" tIns="45711" rIns="91421" bIns="45711" anchor="ctr"/>
          <a:lstStyle>
            <a:extLst/>
          </a:lstStyle>
          <a:p>
            <a:pPr algn="ctr" defTabSz="91393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606" y="325622"/>
            <a:ext cx="8306809" cy="41148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1" tIns="45711" rIns="91421" bIns="45711" anchor="ctr"/>
          <a:lstStyle>
            <a:extLst/>
          </a:lstStyle>
          <a:p>
            <a:pPr algn="ctr" defTabSz="913930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3739192"/>
            <a:ext cx="8183880" cy="788670"/>
          </a:xfrm>
          <a:prstGeom prst="rect">
            <a:avLst/>
          </a:prstGeom>
        </p:spPr>
        <p:txBody>
          <a:bodyPr vert="horz" lIns="91421" tIns="45711" rIns="91421" bIns="45711" anchor="b">
            <a:normAutofit/>
          </a:bodyPr>
          <a:lstStyle>
            <a:extLst/>
          </a:lstStyle>
          <a:p>
            <a:r>
              <a:rPr kumimoji="0" lang="en-US" altLang="zh-HK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397764"/>
            <a:ext cx="8183880" cy="3140964"/>
          </a:xfrm>
          <a:prstGeom prst="rect">
            <a:avLst/>
          </a:prstGeom>
        </p:spPr>
        <p:txBody>
          <a:bodyPr vert="horz" lIns="182843" tIns="91421" rIns="91421" bIns="45711">
            <a:normAutofit/>
          </a:bodyPr>
          <a:lstStyle>
            <a:extLst/>
          </a:lstStyle>
          <a:p>
            <a:pPr lvl="0" eaLnBrk="1" latinLnBrk="0" hangingPunct="1"/>
            <a:r>
              <a:rPr kumimoji="0" lang="en-US" altLang="zh-HK" smtClean="0"/>
              <a:t>Click to edit Master text styles</a:t>
            </a:r>
          </a:p>
          <a:p>
            <a:pPr lvl="1" eaLnBrk="1" latinLnBrk="0" hangingPunct="1"/>
            <a:r>
              <a:rPr kumimoji="0" lang="en-US" altLang="zh-HK" smtClean="0"/>
              <a:t>Second level</a:t>
            </a:r>
          </a:p>
          <a:p>
            <a:pPr lvl="2" eaLnBrk="1" latinLnBrk="0" hangingPunct="1"/>
            <a:r>
              <a:rPr kumimoji="0" lang="en-US" altLang="zh-HK" smtClean="0"/>
              <a:t>Third level</a:t>
            </a:r>
          </a:p>
          <a:p>
            <a:pPr lvl="3" eaLnBrk="1" latinLnBrk="0" hangingPunct="1"/>
            <a:r>
              <a:rPr kumimoji="0" lang="en-US" altLang="zh-HK" smtClean="0"/>
              <a:t>Fourth level</a:t>
            </a:r>
          </a:p>
          <a:p>
            <a:pPr lvl="4" eaLnBrk="1" latinLnBrk="0" hangingPunct="1"/>
            <a:r>
              <a:rPr kumimoji="0" lang="en-US" altLang="zh-HK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4583913"/>
            <a:ext cx="2286000" cy="273844"/>
          </a:xfrm>
          <a:prstGeom prst="rect">
            <a:avLst/>
          </a:prstGeom>
        </p:spPr>
        <p:txBody>
          <a:bodyPr vert="horz" lIns="91421" tIns="45711" rIns="91421" bIns="45711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defTabSz="914071" fontAlgn="base">
              <a:spcBef>
                <a:spcPct val="0"/>
              </a:spcBef>
              <a:spcAft>
                <a:spcPct val="0"/>
              </a:spcAft>
            </a:pPr>
            <a:endParaRPr lang="en-AU">
              <a:solidFill>
                <a:srgbClr val="000000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4583913"/>
            <a:ext cx="2286000" cy="273844"/>
          </a:xfrm>
          <a:prstGeom prst="rect">
            <a:avLst/>
          </a:prstGeom>
        </p:spPr>
        <p:txBody>
          <a:bodyPr vert="horz" lIns="91421" tIns="45711" rIns="91421" bIns="45711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defTabSz="914071" fontAlgn="base">
              <a:spcBef>
                <a:spcPct val="0"/>
              </a:spcBef>
              <a:spcAft>
                <a:spcPct val="0"/>
              </a:spcAft>
            </a:pPr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4583913"/>
            <a:ext cx="457200" cy="273844"/>
          </a:xfrm>
          <a:prstGeom prst="rect">
            <a:avLst/>
          </a:prstGeom>
        </p:spPr>
        <p:txBody>
          <a:bodyPr vert="horz" lIns="91421" tIns="45711" rIns="91421" bIns="45711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defTabSz="914071" fontAlgn="base">
              <a:spcBef>
                <a:spcPct val="0"/>
              </a:spcBef>
              <a:spcAft>
                <a:spcPct val="0"/>
              </a:spcAft>
            </a:pPr>
            <a:fld id="{839BA0C4-B65F-48C6-8CF5-22CE74887A5D}" type="slidenum">
              <a:rPr lang="en-AU" smtClean="0">
                <a:solidFill>
                  <a:srgbClr val="000000"/>
                </a:solidFill>
              </a:rPr>
              <a:pPr defTabSz="914071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173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21" indent="-265121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528" indent="-201127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223" indent="-182843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20" indent="-182843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897" indent="-182843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168" indent="-182843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436" indent="-182843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19847" indent="-182843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400" indent="-182843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2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3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4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5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251528" y="357504"/>
            <a:ext cx="6512511" cy="857250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6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主餐</a:t>
            </a:r>
            <a:endParaRPr lang="zh-HK" altLang="en-US" sz="66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831" y="782724"/>
            <a:ext cx="6716791" cy="4062316"/>
          </a:xfrm>
        </p:spPr>
      </p:pic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>
          <a:xfrm>
            <a:off x="7010400" y="4683920"/>
            <a:ext cx="2133600" cy="357188"/>
          </a:xfrm>
          <a:prstGeom prst="rect">
            <a:avLst/>
          </a:prstGeom>
        </p:spPr>
        <p:txBody>
          <a:bodyPr/>
          <a:lstStyle/>
          <a:p>
            <a:fld id="{ECE9862A-F67C-49EA-A0DE-5FE9565172AF}" type="slidenum">
              <a:rPr lang="zh-HK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</a:t>
            </a:fld>
            <a:endParaRPr lang="zh-HK" alt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3568" y="1214197"/>
            <a:ext cx="6719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太</a:t>
            </a:r>
            <a:r>
              <a:rPr lang="en-US" altLang="zh-TW" dirty="0"/>
              <a:t>26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32410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303498"/>
            <a:ext cx="8183880" cy="788670"/>
          </a:xfrm>
        </p:spPr>
        <p:txBody>
          <a:bodyPr>
            <a:normAutofit fontScale="90000"/>
          </a:bodyPr>
          <a:lstStyle/>
          <a:p>
            <a:r>
              <a:rPr lang="zh-TW" altLang="en-US" sz="6000" dirty="0" smtClean="0"/>
              <a:t>主餐 </a:t>
            </a:r>
            <a:r>
              <a:rPr lang="en-US" altLang="zh-TW" sz="6000" dirty="0" smtClean="0"/>
              <a:t>(</a:t>
            </a:r>
            <a:r>
              <a:rPr lang="zh-TW" altLang="en-US" sz="6000" dirty="0" smtClean="0"/>
              <a:t>馬太</a:t>
            </a:r>
            <a:r>
              <a:rPr lang="en-US" altLang="zh-TW" sz="6000" dirty="0" smtClean="0"/>
              <a:t>26)</a:t>
            </a:r>
            <a:endParaRPr lang="zh-HK" altLang="en-US" sz="6000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7544" y="1059582"/>
            <a:ext cx="4392488" cy="40839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60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26:26 </a:t>
            </a:r>
            <a:r>
              <a:rPr lang="zh-TW" altLang="en-US" sz="360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他們喫的時候、耶穌拿起餅來、祝福、就擘開、遞給門徒、說、你們拿著喫．這是我的身體。 </a:t>
            </a:r>
            <a:endParaRPr lang="zh-HK" altLang="en-US" sz="3600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951570"/>
            <a:ext cx="3960440" cy="3634153"/>
          </a:xfrm>
        </p:spPr>
      </p:pic>
    </p:spTree>
    <p:extLst>
      <p:ext uri="{BB962C8B-B14F-4D97-AF65-F5344CB8AC3E}">
        <p14:creationId xmlns:p14="http://schemas.microsoft.com/office/powerpoint/2010/main" val="26320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249492"/>
            <a:ext cx="8183880" cy="788670"/>
          </a:xfrm>
        </p:spPr>
        <p:txBody>
          <a:bodyPr>
            <a:normAutofit fontScale="90000"/>
          </a:bodyPr>
          <a:lstStyle/>
          <a:p>
            <a:r>
              <a:rPr lang="zh-TW" altLang="en-US" sz="6000" dirty="0" smtClean="0"/>
              <a:t>主餐</a:t>
            </a:r>
            <a:endParaRPr lang="zh-HK" altLang="en-US" sz="6000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39552" y="951572"/>
            <a:ext cx="4392488" cy="41044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6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26:27 </a:t>
            </a:r>
            <a:r>
              <a:rPr lang="zh-TW" altLang="en-US" sz="360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又拿起杯來、祝謝了、遞給他們、說、你們都喝這個</a:t>
            </a:r>
            <a:r>
              <a:rPr lang="zh-TW" altLang="en-US" sz="36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．</a:t>
            </a:r>
            <a:r>
              <a:rPr lang="en-US" altLang="zh-TW" sz="360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26:28 </a:t>
            </a:r>
            <a:r>
              <a:rPr lang="zh-TW" altLang="en-US" sz="360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因為這是我立約的血、為多人流出來、使罪得赦。 </a:t>
            </a:r>
            <a:r>
              <a:rPr lang="zh-TW" altLang="en-US" sz="3600" dirty="0"/>
              <a:t> </a:t>
            </a:r>
            <a:br>
              <a:rPr lang="zh-TW" altLang="en-US" sz="3600" dirty="0"/>
            </a:br>
            <a:endParaRPr lang="zh-HK" altLang="en-US" sz="3600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740" y="357504"/>
            <a:ext cx="4166663" cy="4389588"/>
          </a:xfrm>
        </p:spPr>
      </p:pic>
    </p:spTree>
    <p:extLst>
      <p:ext uri="{BB962C8B-B14F-4D97-AF65-F5344CB8AC3E}">
        <p14:creationId xmlns:p14="http://schemas.microsoft.com/office/powerpoint/2010/main" val="342933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249492"/>
            <a:ext cx="8183880" cy="788670"/>
          </a:xfrm>
        </p:spPr>
        <p:txBody>
          <a:bodyPr>
            <a:normAutofit fontScale="90000"/>
          </a:bodyPr>
          <a:lstStyle/>
          <a:p>
            <a:r>
              <a:rPr lang="zh-TW" altLang="en-US" sz="6000" dirty="0" smtClean="0"/>
              <a:t>主餐</a:t>
            </a:r>
            <a:endParaRPr lang="zh-HK" altLang="en-US" sz="6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951570"/>
            <a:ext cx="8352928" cy="41919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 </a:t>
            </a:r>
            <a:r>
              <a:rPr lang="en-US" altLang="zh-TW" sz="36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26:29 </a:t>
            </a:r>
            <a:r>
              <a:rPr lang="zh-TW" altLang="en-US" sz="360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但我告訴你們、從今以後、我不再喝這葡萄汁、直到我在我父的國裡、同你們喝新的那日子。</a:t>
            </a:r>
            <a:r>
              <a:rPr lang="zh-TW" altLang="en-US" sz="400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 </a:t>
            </a:r>
            <a:endParaRPr lang="zh-HK" altLang="en-US" sz="400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pic>
        <p:nvPicPr>
          <p:cNvPr id="4" name="内容占位符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2851378"/>
            <a:ext cx="5128200" cy="2161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87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在這個信仰，我有一分</a:t>
            </a:r>
            <a:endParaRPr lang="zh-HK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03500"/>
            <a:ext cx="8584584" cy="3618402"/>
          </a:xfrm>
        </p:spPr>
      </p:pic>
    </p:spTree>
    <p:extLst>
      <p:ext uri="{BB962C8B-B14F-4D97-AF65-F5344CB8AC3E}">
        <p14:creationId xmlns:p14="http://schemas.microsoft.com/office/powerpoint/2010/main" val="330645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541"/>
            <a:ext cx="9144000" cy="5181601"/>
          </a:xfrm>
        </p:spPr>
      </p:pic>
    </p:spTree>
    <p:extLst>
      <p:ext uri="{BB962C8B-B14F-4D97-AF65-F5344CB8AC3E}">
        <p14:creationId xmlns:p14="http://schemas.microsoft.com/office/powerpoint/2010/main" val="2973729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"/>
            <a:ext cx="9144000" cy="5181601"/>
          </a:xfrm>
        </p:spPr>
      </p:pic>
    </p:spTree>
    <p:extLst>
      <p:ext uri="{BB962C8B-B14F-4D97-AF65-F5344CB8AC3E}">
        <p14:creationId xmlns:p14="http://schemas.microsoft.com/office/powerpoint/2010/main" val="2216570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2497"/>
          </a:xfrm>
        </p:spPr>
      </p:pic>
    </p:spTree>
    <p:extLst>
      <p:ext uri="{BB962C8B-B14F-4D97-AF65-F5344CB8AC3E}">
        <p14:creationId xmlns:p14="http://schemas.microsoft.com/office/powerpoint/2010/main" val="3347666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34"/>
            <a:ext cx="9144000" cy="5142497"/>
          </a:xfrm>
        </p:spPr>
      </p:pic>
    </p:spTree>
    <p:extLst>
      <p:ext uri="{BB962C8B-B14F-4D97-AF65-F5344CB8AC3E}">
        <p14:creationId xmlns:p14="http://schemas.microsoft.com/office/powerpoint/2010/main" val="2393009309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主题">
  <a:themeElements>
    <a:clrScheme name="Office 主题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主题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主题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116</Words>
  <Application>Microsoft Office PowerPoint</Application>
  <PresentationFormat>On-screen Show (16:9)</PresentationFormat>
  <Paragraphs>10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主题</vt:lpstr>
      <vt:lpstr>1_Aspect</vt:lpstr>
      <vt:lpstr>主餐</vt:lpstr>
      <vt:lpstr>主餐 (馬太26)</vt:lpstr>
      <vt:lpstr>主餐</vt:lpstr>
      <vt:lpstr>主餐</vt:lpstr>
      <vt:lpstr>在這個信仰，我有一分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主餐1</dc:title>
  <dc:creator>wsc</dc:creator>
  <cp:lastModifiedBy>Terry Su</cp:lastModifiedBy>
  <cp:revision>3</cp:revision>
  <dcterms:created xsi:type="dcterms:W3CDTF">2018-10-17T08:31:22Z</dcterms:created>
  <dcterms:modified xsi:type="dcterms:W3CDTF">2019-07-02T01:35:18Z</dcterms:modified>
</cp:coreProperties>
</file>