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2" d="100"/>
          <a:sy n="152" d="100"/>
        </p:scale>
        <p:origin x="-360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99E32-C41F-4C23-8E4A-7E0C54985F2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4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CF141-563B-4502-ADAF-CCC5C46230B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0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3473A-01E6-475A-9F5D-896188E5BB9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5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10" y="246891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606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11" rIns="45711" bIns="45711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43" tIns="0"/>
          <a:lstStyle>
            <a:lvl1pPr marL="36568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106" indent="0" algn="ctr">
              <a:buNone/>
            </a:lvl2pPr>
            <a:lvl3pPr marL="914212" indent="0" algn="ctr">
              <a:buNone/>
            </a:lvl3pPr>
            <a:lvl4pPr marL="1371320" indent="0" algn="ctr">
              <a:buNone/>
            </a:lvl4pPr>
            <a:lvl5pPr marL="1828426" indent="0" algn="ctr">
              <a:buNone/>
            </a:lvl5pPr>
            <a:lvl6pPr marL="2285532" indent="0" algn="ctr">
              <a:buNone/>
            </a:lvl6pPr>
            <a:lvl7pPr marL="2742640" indent="0" algn="ctr">
              <a:buNone/>
            </a:lvl7pPr>
            <a:lvl8pPr marL="3199744" indent="0" algn="ctr">
              <a:buNone/>
            </a:lvl8pPr>
            <a:lvl9pPr marL="3656852" indent="0" algn="ctr">
              <a:buNone/>
            </a:lvl9pPr>
            <a:extLst/>
          </a:lstStyle>
          <a:p>
            <a:r>
              <a:rPr kumimoji="0" lang="en-US" altLang="zh-HK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17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17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10" y="246891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606" y="325628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21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48" tIns="0" anchor="t"/>
          <a:lstStyle>
            <a:lvl1pPr marL="0" marR="36568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66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9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81"/>
            <a:ext cx="3931920" cy="594122"/>
          </a:xfrm>
        </p:spPr>
        <p:txBody>
          <a:bodyPr lIns="146276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81"/>
            <a:ext cx="3931920" cy="594122"/>
          </a:xfrm>
        </p:spPr>
        <p:txBody>
          <a:bodyPr lIns="137132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93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80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10" y="246891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19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3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5"/>
            <a:ext cx="2971800" cy="3154584"/>
          </a:xfrm>
        </p:spPr>
        <p:txBody>
          <a:bodyPr lIns="91421"/>
          <a:lstStyle>
            <a:lvl1pPr marL="18284" marR="18284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6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6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47EC-DD34-45CC-B4BB-35DD8B71D9F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13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10" y="246891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14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2"/>
            <a:ext cx="2240280" cy="3158610"/>
          </a:xfrm>
        </p:spPr>
        <p:txBody>
          <a:bodyPr lIns="91421"/>
          <a:lstStyle>
            <a:lvl1pPr marL="45711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HK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9368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79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61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9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49E8-9690-4E77-9435-37D5B4C25146}" type="datetimeFigureOut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2/7/2019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6C6B0-462A-4DED-BE7B-D70D783C7884}" type="slidenum">
              <a:rPr lang="zh-HK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HK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6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F114-3322-4BE7-9293-CF79985418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5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7EE7-513B-470A-A828-BE50858279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7C83-68E3-40DC-BCE2-54B6810173D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9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0" y="4651774"/>
            <a:ext cx="2667000" cy="491729"/>
          </a:xfrm>
        </p:spPr>
        <p:txBody>
          <a:bodyPr anchor="t"/>
          <a:lstStyle>
            <a:lvl1pPr algn="l">
              <a:defRPr sz="2000" b="1">
                <a:latin typeface="黑体" pitchFamily="2" charset="-122"/>
                <a:ea typeface="黑体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8F7C8-F9F2-49EB-AA6A-56C0F5367D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7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4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1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C30D-5E89-430E-98FD-2565133905E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7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1F5FF-16F5-4F17-97EF-C0083458487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7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09DDC7-C1CF-4390-91FB-C3A1F624D61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3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10" y="246891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606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>
            <a:extLst/>
          </a:lstStyle>
          <a:p>
            <a:pPr algn="ctr" defTabSz="91393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2"/>
            <a:ext cx="8183880" cy="788670"/>
          </a:xfrm>
          <a:prstGeom prst="rect">
            <a:avLst/>
          </a:prstGeom>
        </p:spPr>
        <p:txBody>
          <a:bodyPr vert="horz" lIns="91421" tIns="45711" rIns="91421" bIns="45711" anchor="b">
            <a:normAutofit/>
          </a:bodyPr>
          <a:lstStyle>
            <a:extLst/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43" tIns="91421" rIns="91421" bIns="4571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  <a:p>
            <a:pPr lvl="1" eaLnBrk="1" latinLnBrk="0" hangingPunct="1"/>
            <a:r>
              <a:rPr kumimoji="0" lang="en-US" altLang="zh-HK" smtClean="0"/>
              <a:t>Second level</a:t>
            </a:r>
          </a:p>
          <a:p>
            <a:pPr lvl="2" eaLnBrk="1" latinLnBrk="0" hangingPunct="1"/>
            <a:r>
              <a:rPr kumimoji="0" lang="en-US" altLang="zh-HK" smtClean="0"/>
              <a:t>Third level</a:t>
            </a:r>
          </a:p>
          <a:p>
            <a:pPr lvl="3" eaLnBrk="1" latinLnBrk="0" hangingPunct="1"/>
            <a:r>
              <a:rPr kumimoji="0" lang="en-US" altLang="zh-HK" smtClean="0"/>
              <a:t>Fourth level</a:t>
            </a:r>
          </a:p>
          <a:p>
            <a:pPr lvl="4" eaLnBrk="1" latinLnBrk="0" hangingPunct="1"/>
            <a:r>
              <a:rPr kumimoji="0" lang="en-US" altLang="zh-HK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13"/>
            <a:ext cx="2286000" cy="273844"/>
          </a:xfrm>
          <a:prstGeom prst="rect">
            <a:avLst/>
          </a:prstGeom>
        </p:spPr>
        <p:txBody>
          <a:bodyPr vert="horz" lIns="91421" tIns="45711" rIns="91421" bIns="45711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14071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13"/>
            <a:ext cx="2286000" cy="273844"/>
          </a:xfrm>
          <a:prstGeom prst="rect">
            <a:avLst/>
          </a:prstGeom>
        </p:spPr>
        <p:txBody>
          <a:bodyPr vert="horz" lIns="91421" tIns="45711" rIns="91421" bIns="45711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14071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13"/>
            <a:ext cx="457200" cy="273844"/>
          </a:xfrm>
          <a:prstGeom prst="rect">
            <a:avLst/>
          </a:prstGeom>
        </p:spPr>
        <p:txBody>
          <a:bodyPr vert="horz" lIns="91421" tIns="45711" rIns="91421" bIns="45711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14071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407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7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21" indent="-265121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528" indent="-201127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223" indent="-182843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20" indent="-182843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897" indent="-182843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168" indent="-182843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436" indent="-182843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19847" indent="-182843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400" indent="-182843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8" y="357504"/>
            <a:ext cx="6512511" cy="85725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</a:t>
            </a:r>
            <a:endParaRPr lang="zh-HK" altLang="en-US" sz="6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31" y="782724"/>
            <a:ext cx="6716791" cy="4062316"/>
          </a:xfr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7010400" y="4683920"/>
            <a:ext cx="2133600" cy="357188"/>
          </a:xfrm>
          <a:prstGeom prst="rect">
            <a:avLst/>
          </a:prstGeom>
        </p:spPr>
        <p:txBody>
          <a:bodyPr/>
          <a:lstStyle/>
          <a:p>
            <a:fld id="{ECE9862A-F67C-49EA-A0DE-5FE9565172AF}" type="slidenum">
              <a:rPr lang="zh-HK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</a:t>
            </a:fld>
            <a:endParaRPr lang="zh-HK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214197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太</a:t>
            </a:r>
            <a:r>
              <a:rPr lang="en-US" altLang="zh-TW" dirty="0"/>
              <a:t>26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241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303498"/>
            <a:ext cx="8183880" cy="788670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主餐 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馬太</a:t>
            </a:r>
            <a:r>
              <a:rPr lang="en-US" altLang="zh-TW" sz="6000" dirty="0" smtClean="0"/>
              <a:t>26)</a:t>
            </a:r>
            <a:endParaRPr lang="zh-HK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7544" y="1059582"/>
            <a:ext cx="4392488" cy="40839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26:26 </a:t>
            </a:r>
            <a:r>
              <a:rPr lang="zh-TW" altLang="en-US" sz="3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他們喫的時候、耶穌拿起餅來、祝福、就擘開、遞給門徒、說、你們拿著喫．這是我的身體。 </a:t>
            </a:r>
            <a:endParaRPr lang="zh-HK" altLang="en-US" sz="36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951570"/>
            <a:ext cx="3960440" cy="3634153"/>
          </a:xfrm>
        </p:spPr>
      </p:pic>
    </p:spTree>
    <p:extLst>
      <p:ext uri="{BB962C8B-B14F-4D97-AF65-F5344CB8AC3E}">
        <p14:creationId xmlns:p14="http://schemas.microsoft.com/office/powerpoint/2010/main" val="2632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49492"/>
            <a:ext cx="8183880" cy="788670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主餐</a:t>
            </a:r>
            <a:endParaRPr lang="zh-HK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552" y="951572"/>
            <a:ext cx="4392488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26:27 </a:t>
            </a:r>
            <a:r>
              <a:rPr lang="zh-TW" altLang="en-US" sz="3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又拿起杯來、祝謝了、遞給他們、說、你們都喝這個</a:t>
            </a:r>
            <a:r>
              <a:rPr lang="zh-TW" altLang="en-US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．</a:t>
            </a:r>
            <a:r>
              <a:rPr lang="en-US" altLang="zh-TW" sz="3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26:28 </a:t>
            </a:r>
            <a:r>
              <a:rPr lang="zh-TW" altLang="en-US" sz="3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因為這是我立約的血、為多人流出來、使罪得赦。 </a:t>
            </a:r>
            <a:r>
              <a:rPr lang="zh-TW" altLang="en-US" sz="3600" dirty="0"/>
              <a:t> </a:t>
            </a:r>
            <a:br>
              <a:rPr lang="zh-TW" altLang="en-US" sz="3600" dirty="0"/>
            </a:br>
            <a:endParaRPr lang="zh-HK" altLang="en-US" sz="36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740" y="357504"/>
            <a:ext cx="4166663" cy="4389588"/>
          </a:xfrm>
        </p:spPr>
      </p:pic>
    </p:spTree>
    <p:extLst>
      <p:ext uri="{BB962C8B-B14F-4D97-AF65-F5344CB8AC3E}">
        <p14:creationId xmlns:p14="http://schemas.microsoft.com/office/powerpoint/2010/main" val="34293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49492"/>
            <a:ext cx="8183880" cy="788670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主餐</a:t>
            </a:r>
            <a:endParaRPr lang="zh-HK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51570"/>
            <a:ext cx="8352928" cy="4191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 </a:t>
            </a:r>
            <a:r>
              <a:rPr lang="en-US" altLang="zh-TW" sz="36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26:29 </a:t>
            </a:r>
            <a:r>
              <a:rPr lang="zh-TW" altLang="en-US" sz="3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但我告訴你們、從今以後、我不再喝這葡萄汁、直到我在我父的國裡、同你們喝新的那日子。</a:t>
            </a:r>
            <a:r>
              <a:rPr lang="zh-TW" altLang="en-US" sz="40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 </a:t>
            </a:r>
            <a:endParaRPr lang="zh-HK" altLang="en-US" sz="4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851378"/>
            <a:ext cx="5128200" cy="216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在這個信仰，我有一分</a:t>
            </a:r>
            <a:endParaRPr lang="zh-HK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500"/>
            <a:ext cx="8584584" cy="3618402"/>
          </a:xfrm>
        </p:spPr>
      </p:pic>
    </p:spTree>
    <p:extLst>
      <p:ext uri="{BB962C8B-B14F-4D97-AF65-F5344CB8AC3E}">
        <p14:creationId xmlns:p14="http://schemas.microsoft.com/office/powerpoint/2010/main" val="330645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297372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221657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334766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930093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On-screen Show (16:9)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主题</vt:lpstr>
      <vt:lpstr>1_Aspect</vt:lpstr>
      <vt:lpstr>主餐</vt:lpstr>
      <vt:lpstr>主餐 (馬太26)</vt:lpstr>
      <vt:lpstr>主餐</vt:lpstr>
      <vt:lpstr>主餐</vt:lpstr>
      <vt:lpstr>在這個信仰，我有一分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主餐1</dc:title>
  <dc:creator>wsc</dc:creator>
  <cp:lastModifiedBy>Terry Su</cp:lastModifiedBy>
  <cp:revision>3</cp:revision>
  <dcterms:created xsi:type="dcterms:W3CDTF">2018-10-17T08:31:22Z</dcterms:created>
  <dcterms:modified xsi:type="dcterms:W3CDTF">2019-07-02T01:35:18Z</dcterms:modified>
</cp:coreProperties>
</file>