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6" r:id="rId3"/>
    <p:sldId id="258" r:id="rId4"/>
    <p:sldId id="267" r:id="rId5"/>
    <p:sldId id="261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4800600" cy="1102519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</a:t>
            </a:r>
            <a:endParaRPr lang="zh-TW" altLang="en-US" sz="4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821" y="1203597"/>
            <a:ext cx="3179575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740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/>
              <a:t>啟</a:t>
            </a:r>
            <a:r>
              <a:rPr lang="en-US" altLang="zh-TW" sz="4800" dirty="0" smtClean="0"/>
              <a:t>19:7-9  </a:t>
            </a:r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羔</a:t>
            </a:r>
            <a:r>
              <a:rPr lang="zh-TW" altLang="en-US" sz="4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羊婚宴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0" y="1203598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19:7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我們要歡喜快樂、將榮耀歸給他．因為羔羊婚娶的時候到了、新婦也自己預備好了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19:8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就蒙恩得穿光明潔白的細麻衣、這細麻衣就是聖徒所行的義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19:9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天使吩咐我說、你要寫上、凡被請赴羔羊之婚筵的有福了。又對我說、這是　神真實的話。 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05979"/>
            <a:ext cx="8768655" cy="857250"/>
          </a:xfrm>
        </p:spPr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耶穌在世上最後一次喝</a:t>
            </a:r>
            <a:endParaRPr lang="zh-TW" altLang="en-US" sz="44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200169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耶穌說過，不再喝這葡萄汁，直到我在我父的國裏，同你們喝新的那日子。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(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太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26:29)</a:t>
            </a:r>
          </a:p>
          <a:p>
            <a:pPr marL="0" indent="0">
              <a:buNone/>
            </a:pP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 algn="ctr">
              <a:buNone/>
            </a:pP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主餐是羔羊婚宴的預演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131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-29828"/>
            <a:ext cx="7537297" cy="5173328"/>
          </a:xfrm>
        </p:spPr>
      </p:pic>
    </p:spTree>
    <p:extLst>
      <p:ext uri="{BB962C8B-B14F-4D97-AF65-F5344CB8AC3E}">
        <p14:creationId xmlns:p14="http://schemas.microsoft.com/office/powerpoint/2010/main" val="126916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165</Words>
  <Application>Microsoft Office PowerPoint</Application>
  <PresentationFormat>On-screen Show (16:9)</PresentationFormat>
  <Paragraphs>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他的到来</vt:lpstr>
      <vt:lpstr>2_Office Theme</vt:lpstr>
      <vt:lpstr>主餐</vt:lpstr>
      <vt:lpstr>啟19:7-9  羔羊婚宴</vt:lpstr>
      <vt:lpstr>耶穌在世上最後一次喝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15</cp:revision>
  <dcterms:created xsi:type="dcterms:W3CDTF">2018-10-17T08:33:57Z</dcterms:created>
  <dcterms:modified xsi:type="dcterms:W3CDTF">2019-07-02T04:33:33Z</dcterms:modified>
</cp:coreProperties>
</file>