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6" r:id="rId3"/>
    <p:sldId id="258" r:id="rId4"/>
    <p:sldId id="268" r:id="rId5"/>
    <p:sldId id="267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66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1597832"/>
            <a:ext cx="4800600" cy="1102519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2914650"/>
            <a:ext cx="4114800" cy="131445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B2E9A09-DEA1-47D9-A802-66D99AD7F8C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3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7614B-6627-4BE5-B281-62A6EAF0D76C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5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6" y="206007"/>
            <a:ext cx="158115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4007" y="206007"/>
            <a:ext cx="4592637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C48C5-913C-47F1-8234-89B3B442ADA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683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95DF5F-F765-408A-95AA-06BE01763BE9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75877-AB52-4C39-9A1C-A93BE165BFB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48895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4EF2D2F-7687-43AA-99E1-5255AA99432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6B7B6B-0358-428B-8D08-71F426A97BF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80597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8B3DCD-84C9-4199-AEC5-8F23F78AEBD3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7DACA-B838-4DD5-B3E5-7267CEE8F14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72079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A5920C-BAD0-4460-9DFA-F2D77C04BD6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A18F-B0C5-4540-A264-D06896321F4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19869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4CCB06-07AD-42B3-8E2A-85934C981F3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A815C1-8B73-4B7A-A946-0C3B660D71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25875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B8953-32FD-472C-9FE6-4EE86749A576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D9A6AC-60BD-44AD-8D55-7778D5B136E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294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1A02DF-26B8-496D-8C33-355E7DBEDD1C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C998-DA3B-4488-BCBC-542D4EB9A2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16819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E123C8-0B74-4CD9-9F96-8ACCC04CB8DA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55927F-FE48-4D9A-8467-673FD4844B5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437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02A8F-58BF-41E9-A028-79A468128635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5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04E3873-1EE7-4E8E-955B-604EFFFACD0E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7683DD-DE83-4882-9711-B0D36CE8CF8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1450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6F74C-B2F7-4C91-9952-3010CEC12C3F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6C447-8977-4A88-A000-A021663274C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0262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83EDDF-20A6-48D4-99DB-D8F4613E0774}" type="datetimeFigureOut">
              <a:rPr lang="en-US" altLang="zh-TW"/>
              <a:pPr/>
              <a:t>7/2/2019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5ABC6-D2F4-41EA-AAC6-CF4AD2132CE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19442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94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53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751" indent="0">
              <a:buNone/>
              <a:defRPr sz="1800"/>
            </a:lvl2pPr>
            <a:lvl3pPr marL="913509" indent="0">
              <a:buNone/>
              <a:defRPr sz="1600"/>
            </a:lvl3pPr>
            <a:lvl4pPr marL="1370270" indent="0">
              <a:buNone/>
              <a:defRPr sz="1400"/>
            </a:lvl4pPr>
            <a:lvl5pPr marL="1827024" indent="0">
              <a:buNone/>
              <a:defRPr sz="1400"/>
            </a:lvl5pPr>
            <a:lvl6pPr marL="2283777" indent="0">
              <a:buNone/>
              <a:defRPr sz="1400"/>
            </a:lvl6pPr>
            <a:lvl7pPr marL="2740537" indent="0">
              <a:buNone/>
              <a:defRPr sz="1400"/>
            </a:lvl7pPr>
            <a:lvl8pPr marL="3197287" indent="0">
              <a:buNone/>
              <a:defRPr sz="1400"/>
            </a:lvl8pPr>
            <a:lvl9pPr marL="3654047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6F44-8B4D-4309-AF34-BF0A1A4294B6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00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200169"/>
            <a:ext cx="30861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524" y="1200169"/>
            <a:ext cx="3087687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7C95B4-CE51-4A29-A049-A18BD1A7BE9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59" y="115133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51" indent="0">
              <a:buNone/>
              <a:defRPr sz="2000" b="1"/>
            </a:lvl2pPr>
            <a:lvl3pPr marL="913509" indent="0">
              <a:buNone/>
              <a:defRPr sz="1800" b="1"/>
            </a:lvl3pPr>
            <a:lvl4pPr marL="1370270" indent="0">
              <a:buNone/>
              <a:defRPr sz="1600" b="1"/>
            </a:lvl4pPr>
            <a:lvl5pPr marL="1827024" indent="0">
              <a:buNone/>
              <a:defRPr sz="1600" b="1"/>
            </a:lvl5pPr>
            <a:lvl6pPr marL="2283777" indent="0">
              <a:buNone/>
              <a:defRPr sz="1600" b="1"/>
            </a:lvl6pPr>
            <a:lvl7pPr marL="2740537" indent="0">
              <a:buNone/>
              <a:defRPr sz="1600" b="1"/>
            </a:lvl7pPr>
            <a:lvl8pPr marL="3197287" indent="0">
              <a:buNone/>
              <a:defRPr sz="1600" b="1"/>
            </a:lvl8pPr>
            <a:lvl9pPr marL="365404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5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14559B-6CE5-4869-A945-12B0056807BE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111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95E36-90A5-4FE9-B587-17583E52A49A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7513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487C84-72DC-4860-85BD-BD305B5414DB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42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D5822D-4424-4E2E-A6F7-88896903D192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22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4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751" indent="0">
              <a:buNone/>
              <a:defRPr sz="2800"/>
            </a:lvl2pPr>
            <a:lvl3pPr marL="913509" indent="0">
              <a:buNone/>
              <a:defRPr sz="2400"/>
            </a:lvl3pPr>
            <a:lvl4pPr marL="1370270" indent="0">
              <a:buNone/>
              <a:defRPr sz="2000"/>
            </a:lvl4pPr>
            <a:lvl5pPr marL="1827024" indent="0">
              <a:buNone/>
              <a:defRPr sz="2000"/>
            </a:lvl5pPr>
            <a:lvl6pPr marL="2283777" indent="0">
              <a:buNone/>
              <a:defRPr sz="2000"/>
            </a:lvl6pPr>
            <a:lvl7pPr marL="2740537" indent="0">
              <a:buNone/>
              <a:defRPr sz="2000"/>
            </a:lvl7pPr>
            <a:lvl8pPr marL="3197287" indent="0">
              <a:buNone/>
              <a:defRPr sz="2000"/>
            </a:lvl8pPr>
            <a:lvl9pPr marL="365404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751" indent="0">
              <a:buNone/>
              <a:defRPr sz="1200"/>
            </a:lvl2pPr>
            <a:lvl3pPr marL="913509" indent="0">
              <a:buNone/>
              <a:defRPr sz="1000"/>
            </a:lvl3pPr>
            <a:lvl4pPr marL="1370270" indent="0">
              <a:buNone/>
              <a:defRPr sz="900"/>
            </a:lvl4pPr>
            <a:lvl5pPr marL="1827024" indent="0">
              <a:buNone/>
              <a:defRPr sz="900"/>
            </a:lvl5pPr>
            <a:lvl6pPr marL="2283777" indent="0">
              <a:buNone/>
              <a:defRPr sz="900"/>
            </a:lvl6pPr>
            <a:lvl7pPr marL="2740537" indent="0">
              <a:buNone/>
              <a:defRPr sz="900"/>
            </a:lvl7pPr>
            <a:lvl8pPr marL="3197287" indent="0">
              <a:buNone/>
              <a:defRPr sz="900"/>
            </a:lvl8pPr>
            <a:lvl9pPr marL="365404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CB51D-7715-40A5-9CF1-456FE9734140}" type="slidenum">
              <a:rPr lang="en-AU">
                <a:solidFill>
                  <a:srgbClr val="000000"/>
                </a:solidFill>
              </a:rPr>
              <a:pPr/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9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05979"/>
            <a:ext cx="6316662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AU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4013" y="1200169"/>
            <a:ext cx="6326187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4683920"/>
            <a:ext cx="2895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endParaRPr lang="en-A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20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0" tIns="45675" rIns="91350" bIns="45675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defTabSz="913509" fontAlgn="base">
              <a:spcBef>
                <a:spcPct val="0"/>
              </a:spcBef>
              <a:spcAft>
                <a:spcPct val="0"/>
              </a:spcAft>
            </a:pPr>
            <a:fld id="{839BA0C4-B65F-48C6-8CF5-22CE74887A5D}" type="slidenum">
              <a:rPr lang="en-AU" smtClean="0">
                <a:solidFill>
                  <a:srgbClr val="000000"/>
                </a:solidFill>
              </a:rPr>
              <a:pPr defTabSz="913509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A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18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6751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3509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027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7024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571" indent="-342571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228" indent="-2854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1886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598643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5405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2159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68912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5671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2420" indent="-2283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51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09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70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24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77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3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28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047" algn="l" defTabSz="9135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3608C54A-FF19-40D9-A028-CA6338EAC789}" type="datetimeFigureOut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7/2/2019</a:t>
            </a:fld>
            <a:endParaRPr lang="en-US" altLang="zh-TW">
              <a:ea typeface="MS PGothic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zh-TW" altLang="zh-TW">
              <a:ea typeface="MS PGothic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AD412698-7E96-4CF4-9C56-ECB67138A23E}" type="slidenum">
              <a:rPr lang="en-US" altLang="zh-TW">
                <a:ea typeface="MS PGothic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zh-TW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1183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7494"/>
            <a:ext cx="4800600" cy="1102519"/>
          </a:xfrm>
        </p:spPr>
        <p:txBody>
          <a:bodyPr/>
          <a:lstStyle/>
          <a:p>
            <a:r>
              <a:rPr lang="zh-TW" altLang="en-US" sz="48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主餐</a:t>
            </a:r>
            <a:endParaRPr lang="zh-TW" altLang="en-US" sz="48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67494"/>
            <a:ext cx="5798046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740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31" y="205979"/>
            <a:ext cx="8696647" cy="857250"/>
          </a:xfrm>
        </p:spPr>
        <p:txBody>
          <a:bodyPr/>
          <a:lstStyle/>
          <a:p>
            <a:r>
              <a:rPr lang="zh-TW" altLang="en-US" sz="4800" dirty="0" smtClean="0"/>
              <a:t>約</a:t>
            </a:r>
            <a:r>
              <a:rPr lang="en-US" altLang="zh-TW" sz="4800" dirty="0" smtClean="0"/>
              <a:t>13</a:t>
            </a:r>
            <a:endParaRPr lang="zh-TW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6620" y="1203598"/>
            <a:ext cx="8696672" cy="3394472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13:1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逾越節以前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、</a:t>
            </a: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13:2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喫晚飯的時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候，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13:3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耶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穌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…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且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知道自己是從　神出來的、又要歸到　神那裡去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、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13:4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就離席站起來脫了衣服、拿一條手巾束腰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13:5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隨後把水倒在盆裡、就洗門徒的腳、並用自己所束的手巾擦乾。  </a:t>
            </a:r>
          </a:p>
        </p:txBody>
      </p:sp>
    </p:spTree>
    <p:extLst>
      <p:ext uri="{BB962C8B-B14F-4D97-AF65-F5344CB8AC3E}">
        <p14:creationId xmlns:p14="http://schemas.microsoft.com/office/powerpoint/2010/main" val="1594114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5979"/>
            <a:ext cx="8696647" cy="857250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5486"/>
            <a:ext cx="6469649" cy="4852237"/>
          </a:xfrm>
        </p:spPr>
      </p:pic>
    </p:spTree>
    <p:extLst>
      <p:ext uri="{BB962C8B-B14F-4D97-AF65-F5344CB8AC3E}">
        <p14:creationId xmlns:p14="http://schemas.microsoft.com/office/powerpoint/2010/main" val="3398613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9" y="195486"/>
            <a:ext cx="8696672" cy="439915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8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耶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穌說、我若不洗你、你就與我無分了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10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耶穌說、凡洗過澡的人、只要把腳一洗、全身就乾淨了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．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14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我是你們的主、你們的夫子、尚且洗你們的腳、你們也當彼此洗腳</a:t>
            </a:r>
            <a:r>
              <a:rPr lang="zh-TW" altLang="en-US" sz="36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。</a:t>
            </a:r>
            <a:endParaRPr lang="en-US" altLang="zh-TW" sz="36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pPr marL="0" indent="0">
              <a:buNone/>
            </a:pPr>
            <a:r>
              <a:rPr lang="en-US" altLang="zh-TW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15 </a:t>
            </a:r>
            <a:r>
              <a:rPr lang="zh-TW" altLang="en-US" sz="36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我給你們作了榜樣、叫你們照著我向你們所作的去作。 </a:t>
            </a:r>
            <a:endParaRPr lang="zh-TW" altLang="en-US" sz="36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113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267494"/>
            <a:ext cx="6912768" cy="4531703"/>
          </a:xfrm>
        </p:spPr>
      </p:pic>
    </p:spTree>
    <p:extLst>
      <p:ext uri="{BB962C8B-B14F-4D97-AF65-F5344CB8AC3E}">
        <p14:creationId xmlns:p14="http://schemas.microsoft.com/office/powerpoint/2010/main" val="1269166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4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59939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5181601"/>
          </a:xfrm>
        </p:spPr>
      </p:pic>
    </p:spTree>
    <p:extLst>
      <p:ext uri="{BB962C8B-B14F-4D97-AF65-F5344CB8AC3E}">
        <p14:creationId xmlns:p14="http://schemas.microsoft.com/office/powerpoint/2010/main" val="1001345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747755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34"/>
            <a:ext cx="9144000" cy="5142497"/>
          </a:xfrm>
        </p:spPr>
      </p:pic>
    </p:spTree>
    <p:extLst>
      <p:ext uri="{BB962C8B-B14F-4D97-AF65-F5344CB8AC3E}">
        <p14:creationId xmlns:p14="http://schemas.microsoft.com/office/powerpoint/2010/main" val="2338700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heme/theme1.xml><?xml version="1.0" encoding="utf-8"?>
<a:theme xmlns:a="http://schemas.openxmlformats.org/drawingml/2006/main" name="他的到来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A14D1D"/>
      </a:accent1>
      <a:accent2>
        <a:srgbClr val="85416B"/>
      </a:accent2>
      <a:accent3>
        <a:srgbClr val="FFFFFF"/>
      </a:accent3>
      <a:accent4>
        <a:srgbClr val="000000"/>
      </a:accent4>
      <a:accent5>
        <a:srgbClr val="CDB2AB"/>
      </a:accent5>
      <a:accent6>
        <a:srgbClr val="783A60"/>
      </a:accent6>
      <a:hlink>
        <a:srgbClr val="862D2D"/>
      </a:hlink>
      <a:folHlink>
        <a:srgbClr val="73542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131</Words>
  <Application>Microsoft Office PowerPoint</Application>
  <PresentationFormat>On-screen Show (16:9)</PresentationFormat>
  <Paragraphs>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他的到来</vt:lpstr>
      <vt:lpstr>2_Office Theme</vt:lpstr>
      <vt:lpstr>主餐</vt:lpstr>
      <vt:lpstr>約13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主餐5</dc:title>
  <dc:creator>wsc</dc:creator>
  <cp:lastModifiedBy>Terry Su</cp:lastModifiedBy>
  <cp:revision>18</cp:revision>
  <dcterms:created xsi:type="dcterms:W3CDTF">2018-10-17T08:33:57Z</dcterms:created>
  <dcterms:modified xsi:type="dcterms:W3CDTF">2019-07-02T05:10:46Z</dcterms:modified>
</cp:coreProperties>
</file>