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2" d="100"/>
          <a:sy n="152" d="100"/>
        </p:scale>
        <p:origin x="-360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45" indent="0" algn="ctr">
              <a:buNone/>
              <a:defRPr/>
            </a:lvl2pPr>
            <a:lvl3pPr marL="914291" indent="0" algn="ctr">
              <a:buNone/>
              <a:defRPr/>
            </a:lvl3pPr>
            <a:lvl4pPr marL="1371435" indent="0" algn="ctr">
              <a:buNone/>
              <a:defRPr/>
            </a:lvl4pPr>
            <a:lvl5pPr marL="1828581" indent="0" algn="ctr">
              <a:buNone/>
              <a:defRPr/>
            </a:lvl5pPr>
            <a:lvl6pPr marL="2285725" indent="0" algn="ctr">
              <a:buNone/>
              <a:defRPr/>
            </a:lvl6pPr>
            <a:lvl7pPr marL="2742870" indent="0" algn="ctr">
              <a:buNone/>
              <a:defRPr/>
            </a:lvl7pPr>
            <a:lvl8pPr marL="3200016" indent="0" algn="ctr">
              <a:buNone/>
              <a:defRPr/>
            </a:lvl8pPr>
            <a:lvl9pPr marL="3657162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99E32-C41F-4C23-8E4A-7E0C54985F2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5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F141-563B-4502-ADAF-CCC5C46230B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3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95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95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3473A-01E6-475A-9F5D-896188E5BB9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8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DB322-1B92-4BE0-9967-02BB82DE4E9C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8FA4E-5841-4247-8BDD-67BB2348133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059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43557-6A28-4ED8-99BD-7B6641DB9F66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42B7C-61D5-4EEA-86F8-15ED03143A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629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48F95D-CE75-4FD8-AF98-A1485BE5B0E5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5E0ED-0805-4951-8EB3-E9EBED09CA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1877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2C0370-8A2C-45BB-AB94-30515BA73EC9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A71B8-D7E7-4C8D-B13E-F767D439D44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113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F1482-FFFD-4ECA-BFF3-CAE9F253B984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D974B-943F-4AD8-9B72-9756092907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324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AB183-D898-428D-BE54-A68D8CFD7593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631F-06C1-4033-8D27-5F040B78A5F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3315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2BAD3-51A7-42B8-B774-FF2B7F7F7A1E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D654-12ED-4F5E-B347-DD10D4B95C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8778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B530B-6FA4-4AB3-BB95-8C2B1BA1735E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BAD4D-21D8-44B2-820B-05D55CBEF4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314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647EC-DD34-45CC-B4BB-35DD8B71D9F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71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A2BB7D-9EC2-497D-A363-2A65AD396F31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413F1-5DA8-48C0-A428-806776AE6EE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8378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7C9965-ACAA-4F23-98A8-C5A001644ED1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9EFBD-1A03-4FAE-BBE9-95C16CD240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4977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73F9D9-4354-41D4-A882-B2C64CD7071B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A627F-3C52-45A1-8F59-A08A3CA4896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331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1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5" indent="0">
              <a:buNone/>
              <a:defRPr sz="1400"/>
            </a:lvl6pPr>
            <a:lvl7pPr marL="2742870" indent="0">
              <a:buNone/>
              <a:defRPr sz="1400"/>
            </a:lvl7pPr>
            <a:lvl8pPr marL="3200016" indent="0">
              <a:buNone/>
              <a:defRPr sz="1400"/>
            </a:lvl8pPr>
            <a:lvl9pPr marL="365716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F114-3322-4BE7-9293-CF79985418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5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7EE7-513B-470A-A828-BE50858279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9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4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67C83-68E3-40DC-BCE2-54B6810173D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1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0" y="4651776"/>
            <a:ext cx="2667000" cy="491729"/>
          </a:xfrm>
        </p:spPr>
        <p:txBody>
          <a:bodyPr anchor="t"/>
          <a:lstStyle>
            <a:lvl1pPr algn="l">
              <a:defRPr sz="2000" b="1">
                <a:latin typeface="黑体" pitchFamily="2" charset="-122"/>
                <a:ea typeface="黑体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F7C8-F9F2-49EB-AA6A-56C0F5367D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2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91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1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C30D-5E89-430E-98FD-2565133905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3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1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1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F5FF-16F5-4F17-97EF-C0083458487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2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charset="-122"/>
              </a:defRPr>
            </a:lvl1pPr>
          </a:lstStyle>
          <a:p>
            <a:pPr defTabSz="914291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20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charset="-122"/>
              </a:defRPr>
            </a:lvl1pPr>
          </a:lstStyle>
          <a:p>
            <a:pPr defTabSz="914291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2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charset="-122"/>
              </a:defRPr>
            </a:lvl1pPr>
          </a:lstStyle>
          <a:p>
            <a:pPr defTabSz="914291" fontAlgn="base">
              <a:spcBef>
                <a:spcPct val="0"/>
              </a:spcBef>
              <a:spcAft>
                <a:spcPct val="0"/>
              </a:spcAft>
              <a:defRPr/>
            </a:pPr>
            <a:fld id="{D409DDC7-C1CF-4390-91FB-C3A1F624D610}" type="slidenum">
              <a:rPr lang="en-US" altLang="zh-CN" smtClean="0">
                <a:solidFill>
                  <a:srgbClr val="000000"/>
                </a:solidFill>
              </a:rPr>
              <a:pPr defTabSz="91429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4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3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8" indent="-34285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0" indent="-28571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2" indent="-22857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0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4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99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43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89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32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A1AC97-4406-4A6F-A903-07A317B4C153}" type="datetimeFigureOut">
              <a:rPr lang="en-US" altLang="zh-TW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7/2/2019</a:t>
            </a:fld>
            <a:endParaRPr lang="en-US" altLang="zh-TW" smtClean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TW" altLang="zh-TW" smtClean="0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86B2532-F0BC-4873-A598-A3354F6BF603}" type="slidenum">
              <a:rPr lang="en-US" altLang="zh-TW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962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Are%20you%20shrinking%20the%20Gospel%20Message%20(Chinese%20version)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8" y="357504"/>
            <a:ext cx="6512511" cy="85725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主餐</a:t>
            </a:r>
            <a:r>
              <a:rPr lang="zh-TW" altLang="en-US" sz="6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endParaRPr lang="zh-HK" altLang="en-US" sz="6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10400" y="4683920"/>
            <a:ext cx="2133600" cy="357188"/>
          </a:xfrm>
          <a:prstGeom prst="rect">
            <a:avLst/>
          </a:prstGeom>
        </p:spPr>
        <p:txBody>
          <a:bodyPr/>
          <a:lstStyle/>
          <a:p>
            <a:fld id="{ECE9862A-F67C-49EA-A0DE-5FE9565172AF}" type="slidenum">
              <a:rPr lang="zh-HK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</a:t>
            </a:fld>
            <a:endParaRPr lang="zh-HK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5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174" y="4191935"/>
            <a:ext cx="544614" cy="6208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HK" dirty="0" smtClean="0"/>
          </a:p>
          <a:p>
            <a:endParaRPr lang="en-US" altLang="zh-TW" dirty="0"/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5" y="1210799"/>
            <a:ext cx="8874685" cy="374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467544" y="357504"/>
            <a:ext cx="8183880" cy="49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5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1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5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1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zh-TW" kern="0" dirty="0" smtClean="0"/>
              <a:t>(</a:t>
            </a:r>
            <a:r>
              <a:rPr lang="zh-TW" altLang="en-US" kern="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可</a:t>
            </a:r>
            <a:r>
              <a:rPr lang="en-US" altLang="zh-TW" kern="0" dirty="0" smtClean="0"/>
              <a:t>14:22-26)</a:t>
            </a:r>
            <a:endParaRPr lang="zh-HK" altLang="en-US" kern="0" dirty="0"/>
          </a:p>
        </p:txBody>
      </p:sp>
    </p:spTree>
    <p:extLst>
      <p:ext uri="{BB962C8B-B14F-4D97-AF65-F5344CB8AC3E}">
        <p14:creationId xmlns:p14="http://schemas.microsoft.com/office/powerpoint/2010/main" val="1988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95486"/>
            <a:ext cx="8183880" cy="4266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14:22 </a:t>
            </a:r>
            <a:r>
              <a:rPr lang="zh-TW" altLang="en-US" sz="4400" dirty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他們喫的時候、耶穌拿起餅來、祝了福、就擘開遞給他們說、你們拿著喫．這是我的身體。 </a:t>
            </a:r>
            <a:endParaRPr lang="en-US" altLang="zh-TW" sz="4400" dirty="0" smtClean="0">
              <a:solidFill>
                <a:srgbClr val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0" indent="0">
              <a:buNone/>
            </a:pPr>
            <a:r>
              <a:rPr lang="en-US" altLang="zh-TW" sz="4400" dirty="0" smtClean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14:23 </a:t>
            </a:r>
            <a:r>
              <a:rPr lang="zh-TW" altLang="en-US" sz="4400" dirty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又拿起杯來、祝謝了、遞給他們．他們都喝了。 </a:t>
            </a:r>
          </a:p>
        </p:txBody>
      </p:sp>
    </p:spTree>
    <p:extLst>
      <p:ext uri="{BB962C8B-B14F-4D97-AF65-F5344CB8AC3E}">
        <p14:creationId xmlns:p14="http://schemas.microsoft.com/office/powerpoint/2010/main" val="6965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95486"/>
            <a:ext cx="8183880" cy="4266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14:24 </a:t>
            </a:r>
            <a:r>
              <a:rPr lang="zh-TW" altLang="en-US" sz="4400" dirty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耶穌說、這是我立約的血、為多人流出來的。 </a:t>
            </a:r>
          </a:p>
          <a:p>
            <a:pPr marL="0" indent="0">
              <a:buNone/>
            </a:pPr>
            <a:r>
              <a:rPr lang="en-US" altLang="zh-TW" sz="4400" dirty="0" smtClean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14:25 </a:t>
            </a:r>
            <a:r>
              <a:rPr lang="zh-TW" altLang="en-US" sz="4400" dirty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我實在告訴你們、我不再喝這葡萄汁、直到我在　神的國裡、喝新的那日子。 </a:t>
            </a:r>
          </a:p>
        </p:txBody>
      </p:sp>
    </p:spTree>
    <p:extLst>
      <p:ext uri="{BB962C8B-B14F-4D97-AF65-F5344CB8AC3E}">
        <p14:creationId xmlns:p14="http://schemas.microsoft.com/office/powerpoint/2010/main" val="29899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這信仰的記號，代表我有一分</a:t>
            </a:r>
            <a:endParaRPr lang="zh-HK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6380"/>
            <a:ext cx="8584584" cy="3618402"/>
          </a:xfrm>
        </p:spPr>
      </p:pic>
    </p:spTree>
    <p:extLst>
      <p:ext uri="{BB962C8B-B14F-4D97-AF65-F5344CB8AC3E}">
        <p14:creationId xmlns:p14="http://schemas.microsoft.com/office/powerpoint/2010/main" val="17460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41"/>
            <a:ext cx="9144000" cy="5181601"/>
          </a:xfrm>
        </p:spPr>
      </p:pic>
    </p:spTree>
    <p:extLst>
      <p:ext uri="{BB962C8B-B14F-4D97-AF65-F5344CB8AC3E}">
        <p14:creationId xmlns:p14="http://schemas.microsoft.com/office/powerpoint/2010/main" val="416703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81601"/>
          </a:xfrm>
        </p:spPr>
      </p:pic>
    </p:spTree>
    <p:extLst>
      <p:ext uri="{BB962C8B-B14F-4D97-AF65-F5344CB8AC3E}">
        <p14:creationId xmlns:p14="http://schemas.microsoft.com/office/powerpoint/2010/main" val="307883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497"/>
          </a:xfrm>
        </p:spPr>
      </p:pic>
    </p:spTree>
    <p:extLst>
      <p:ext uri="{BB962C8B-B14F-4D97-AF65-F5344CB8AC3E}">
        <p14:creationId xmlns:p14="http://schemas.microsoft.com/office/powerpoint/2010/main" val="312191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4"/>
            <a:ext cx="9144000" cy="5142497"/>
          </a:xfrm>
        </p:spPr>
      </p:pic>
    </p:spTree>
    <p:extLst>
      <p:ext uri="{BB962C8B-B14F-4D97-AF65-F5344CB8AC3E}">
        <p14:creationId xmlns:p14="http://schemas.microsoft.com/office/powerpoint/2010/main" val="220569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127</Words>
  <Application>Microsoft Office PowerPoint</Application>
  <PresentationFormat>On-screen Show (16:9)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主题</vt:lpstr>
      <vt:lpstr>1_Office Theme</vt:lpstr>
      <vt:lpstr>主餐：</vt:lpstr>
      <vt:lpstr>PowerPoint Presentation</vt:lpstr>
      <vt:lpstr>PowerPoint Presentation</vt:lpstr>
      <vt:lpstr>這信仰的記號，代表我有一分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主餐2</dc:title>
  <dc:creator>wsc</dc:creator>
  <cp:lastModifiedBy>Terry Su</cp:lastModifiedBy>
  <cp:revision>4</cp:revision>
  <dcterms:created xsi:type="dcterms:W3CDTF">2018-10-17T08:25:30Z</dcterms:created>
  <dcterms:modified xsi:type="dcterms:W3CDTF">2019-07-02T02:51:48Z</dcterms:modified>
</cp:coreProperties>
</file>