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2" d="100"/>
          <a:sy n="152" d="100"/>
        </p:scale>
        <p:origin x="-360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45" indent="0" algn="ctr">
              <a:buNone/>
              <a:defRPr/>
            </a:lvl2pPr>
            <a:lvl3pPr marL="914291" indent="0" algn="ctr">
              <a:buNone/>
              <a:defRPr/>
            </a:lvl3pPr>
            <a:lvl4pPr marL="1371435" indent="0" algn="ctr">
              <a:buNone/>
              <a:defRPr/>
            </a:lvl4pPr>
            <a:lvl5pPr marL="1828581" indent="0" algn="ctr">
              <a:buNone/>
              <a:defRPr/>
            </a:lvl5pPr>
            <a:lvl6pPr marL="2285725" indent="0" algn="ctr">
              <a:buNone/>
              <a:defRPr/>
            </a:lvl6pPr>
            <a:lvl7pPr marL="2742870" indent="0" algn="ctr">
              <a:buNone/>
              <a:defRPr/>
            </a:lvl7pPr>
            <a:lvl8pPr marL="3200016" indent="0" algn="ctr">
              <a:buNone/>
              <a:defRPr/>
            </a:lvl8pPr>
            <a:lvl9pPr marL="3657162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99E32-C41F-4C23-8E4A-7E0C54985F2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F141-563B-4502-ADAF-CCC5C46230B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3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95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95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3473A-01E6-475A-9F5D-896188E5BB9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52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95DF5F-F765-408A-95AA-06BE01763BE9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5877-AB52-4C39-9A1C-A93BE165BFB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546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F2D2F-7687-43AA-99E1-5255AA99432E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B7B6B-0358-428B-8D08-71F426A97B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5372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8B3DCD-84C9-4199-AEC5-8F23F78AEBD3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7DACA-B838-4DD5-B3E5-7267CEE8F14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103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A5920C-BAD0-4460-9DFA-F2D77C04BD6A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DA18F-B0C5-4540-A264-D06896321F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339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4CCB06-07AD-42B3-8E2A-85934C981F36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815C1-8B73-4B7A-A946-0C3B660D71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3083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B8953-32FD-472C-9FE6-4EE86749A576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9A6AC-60BD-44AD-8D55-7778D5B136E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2645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A02DF-26B8-496D-8C33-355E7DBEDD1C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EC998-DA3B-4488-BCBC-542D4EB9A2A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0180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E123C8-0B74-4CD9-9F96-8ACCC04CB8DA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5927F-FE48-4D9A-8467-673FD4844B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718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647EC-DD34-45CC-B4BB-35DD8B71D9F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72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4E3873-1EE7-4E8E-955B-604EFFFACD0E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683DD-DE83-4882-9711-B0D36CE8CF8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5154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16F74C-B2F7-4C91-9952-3010CEC12C3F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6C447-8977-4A88-A000-A021663274C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4532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3EDDF-20A6-48D4-99DB-D8F4613E0774}" type="datetimeFigureOut">
              <a:rPr lang="en-US" altLang="zh-TW"/>
              <a:pPr/>
              <a:t>7/2/2019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5ABC6-D2F4-41EA-AAC6-CF4AD2132CE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499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1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5" indent="0">
              <a:buNone/>
              <a:defRPr sz="1400"/>
            </a:lvl6pPr>
            <a:lvl7pPr marL="2742870" indent="0">
              <a:buNone/>
              <a:defRPr sz="1400"/>
            </a:lvl7pPr>
            <a:lvl8pPr marL="3200016" indent="0">
              <a:buNone/>
              <a:defRPr sz="1400"/>
            </a:lvl8pPr>
            <a:lvl9pPr marL="365716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F114-3322-4BE7-9293-CF79985418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3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7EE7-513B-470A-A828-BE50858279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6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4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67C83-68E3-40DC-BCE2-54B6810173D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6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0" y="4651776"/>
            <a:ext cx="2667000" cy="491729"/>
          </a:xfrm>
        </p:spPr>
        <p:txBody>
          <a:bodyPr anchor="t"/>
          <a:lstStyle>
            <a:lvl1pPr algn="l">
              <a:defRPr sz="2000" b="1">
                <a:latin typeface="黑体" pitchFamily="2" charset="-122"/>
                <a:ea typeface="黑体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0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F7C8-F9F2-49EB-AA6A-56C0F5367D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8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91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1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C30D-5E89-430E-98FD-2565133905E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2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1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1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F5FF-16F5-4F17-97EF-C0083458487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8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2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charset="-122"/>
              </a:defRPr>
            </a:lvl1pPr>
          </a:lstStyle>
          <a:p>
            <a:pPr defTabSz="914291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20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charset="-122"/>
              </a:defRPr>
            </a:lvl1pPr>
          </a:lstStyle>
          <a:p>
            <a:pPr defTabSz="914291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2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charset="-122"/>
              </a:defRPr>
            </a:lvl1pPr>
          </a:lstStyle>
          <a:p>
            <a:pPr defTabSz="914291" fontAlgn="base">
              <a:spcBef>
                <a:spcPct val="0"/>
              </a:spcBef>
              <a:spcAft>
                <a:spcPct val="0"/>
              </a:spcAft>
              <a:defRPr/>
            </a:pPr>
            <a:fld id="{D409DDC7-C1CF-4390-91FB-C3A1F624D610}" type="slidenum">
              <a:rPr lang="en-US" altLang="zh-CN" smtClean="0">
                <a:solidFill>
                  <a:srgbClr val="000000"/>
                </a:solidFill>
              </a:rPr>
              <a:pPr defTabSz="91429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0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3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8" indent="-34285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0" indent="-28571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2" indent="-22857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0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4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99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43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89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32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608C54A-FF19-40D9-A028-CA6338EAC789}" type="datetimeFigureOut">
              <a:rPr lang="en-US" altLang="zh-TW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7/2/2019</a:t>
            </a:fld>
            <a:endParaRPr lang="en-US" altLang="zh-TW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TW" altLang="zh-TW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D412698-7E96-4CF4-9C56-ECB67138A23E}" type="slidenum">
              <a:rPr lang="en-US" altLang="zh-TW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10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Are%20you%20shrinking%20the%20Gospel%20Message%20(Chinese%20version)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8" y="357504"/>
            <a:ext cx="6512511" cy="85725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主餐</a:t>
            </a:r>
            <a:r>
              <a:rPr lang="zh-TW" altLang="en-US" sz="6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6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en-US" sz="6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路</a:t>
            </a:r>
            <a:r>
              <a:rPr lang="en-US" altLang="zh-TW" sz="6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22)</a:t>
            </a:r>
            <a:endParaRPr lang="zh-HK" altLang="en-US" sz="6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10400" y="4683920"/>
            <a:ext cx="2133600" cy="357188"/>
          </a:xfrm>
          <a:prstGeom prst="rect">
            <a:avLst/>
          </a:prstGeom>
        </p:spPr>
        <p:txBody>
          <a:bodyPr/>
          <a:lstStyle/>
          <a:p>
            <a:fld id="{ECE9862A-F67C-49EA-A0DE-5FE9565172AF}" type="slidenum">
              <a:rPr lang="zh-HK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</a:t>
            </a:fld>
            <a:endParaRPr lang="zh-HK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5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174" y="4191935"/>
            <a:ext cx="544614" cy="6208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HK" dirty="0" smtClean="0"/>
          </a:p>
          <a:p>
            <a:endParaRPr lang="en-US" altLang="zh-TW" dirty="0"/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5" y="1210799"/>
            <a:ext cx="8874685" cy="374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3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389"/>
            <a:ext cx="8183880" cy="788670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主餐 </a:t>
            </a:r>
            <a:r>
              <a:rPr lang="en-US" altLang="zh-TW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en-US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路</a:t>
            </a:r>
            <a:r>
              <a:rPr lang="en-US" altLang="zh-TW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22)</a:t>
            </a:r>
            <a:endParaRPr lang="zh-HK" altLang="en-US" sz="4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512" y="987573"/>
            <a:ext cx="5400600" cy="3853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22:17 </a:t>
            </a:r>
            <a:r>
              <a:rPr lang="zh-TW" altLang="en-US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耶穌接過杯來、祝謝了、說、你們拿這個、大家分著喝。 </a:t>
            </a:r>
            <a:br>
              <a:rPr lang="zh-TW" altLang="en-US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22:18 </a:t>
            </a:r>
            <a:r>
              <a:rPr lang="zh-TW" altLang="en-US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我告訴你們、從今以後、我不再喝這葡萄汁、直等　神的國來到。 </a:t>
            </a:r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endParaRPr lang="zh-TW" altLang="en-US" sz="3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210801"/>
            <a:ext cx="3607311" cy="3310117"/>
          </a:xfrm>
        </p:spPr>
      </p:pic>
    </p:spTree>
    <p:extLst>
      <p:ext uri="{BB962C8B-B14F-4D97-AF65-F5344CB8AC3E}">
        <p14:creationId xmlns:p14="http://schemas.microsoft.com/office/powerpoint/2010/main" val="877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0"/>
            <a:ext cx="8183880" cy="788670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主餐 </a:t>
            </a:r>
            <a:r>
              <a:rPr lang="en-US" altLang="zh-TW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en-US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路</a:t>
            </a:r>
            <a:r>
              <a:rPr lang="en-US" altLang="zh-TW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22)</a:t>
            </a:r>
            <a:endParaRPr lang="zh-HK" altLang="en-US" sz="4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1520" y="1203597"/>
            <a:ext cx="5112568" cy="3637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22:19 </a:t>
            </a:r>
            <a:r>
              <a:rPr lang="zh-TW" altLang="en-US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又拿起餅來祝謝了、就擘開遞給他們、說、這是我的身體、為你們捨的．你們也應當如此行、為的是記念我。 </a:t>
            </a:r>
            <a:endParaRPr lang="zh-HK" altLang="en-US" sz="36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45992"/>
            <a:ext cx="3677936" cy="3374924"/>
          </a:xfrm>
        </p:spPr>
      </p:pic>
    </p:spTree>
    <p:extLst>
      <p:ext uri="{BB962C8B-B14F-4D97-AF65-F5344CB8AC3E}">
        <p14:creationId xmlns:p14="http://schemas.microsoft.com/office/powerpoint/2010/main" val="42579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0"/>
            <a:ext cx="8183880" cy="788670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主餐</a:t>
            </a:r>
            <a:r>
              <a:rPr lang="en-US" altLang="zh-TW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en-US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路</a:t>
            </a:r>
            <a:r>
              <a:rPr lang="en-US" altLang="zh-TW" sz="4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22)</a:t>
            </a:r>
            <a:endParaRPr lang="zh-HK" altLang="en-US" sz="4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7544" y="1203598"/>
            <a:ext cx="4536504" cy="3690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22:20 </a:t>
            </a:r>
            <a:r>
              <a:rPr lang="zh-TW" altLang="en-US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飯後也照樣拿起杯來、說、這杯是用我血所立的新約、是為你們流出來的。 </a:t>
            </a:r>
          </a:p>
          <a:p>
            <a:pPr marL="0" indent="0">
              <a:buNone/>
            </a:pPr>
            <a:r>
              <a:rPr lang="zh-TW" altLang="en-US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 </a:t>
            </a:r>
            <a:r>
              <a:rPr lang="zh-TW" altLang="en-US" sz="3600" dirty="0"/>
              <a:t/>
            </a:r>
            <a:br>
              <a:rPr lang="zh-TW" altLang="en-US" sz="3600" dirty="0"/>
            </a:br>
            <a:r>
              <a:rPr lang="zh-TW" altLang="en-US" sz="4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zh-TW" altLang="en-US" sz="4400" dirty="0"/>
              <a:t> </a:t>
            </a:r>
            <a:r>
              <a:rPr lang="zh-TW" altLang="en-US" sz="3600" dirty="0"/>
              <a:t/>
            </a:r>
            <a:br>
              <a:rPr lang="zh-TW" altLang="en-US" sz="3600" dirty="0"/>
            </a:br>
            <a:endParaRPr lang="zh-HK" altLang="en-US" sz="28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9582"/>
            <a:ext cx="3479735" cy="3665908"/>
          </a:xfrm>
        </p:spPr>
      </p:pic>
    </p:spTree>
    <p:extLst>
      <p:ext uri="{BB962C8B-B14F-4D97-AF65-F5344CB8AC3E}">
        <p14:creationId xmlns:p14="http://schemas.microsoft.com/office/powerpoint/2010/main" val="15481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這信仰的記號，代表我有一分</a:t>
            </a:r>
            <a:endParaRPr lang="zh-HK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6379"/>
            <a:ext cx="8584584" cy="3618402"/>
          </a:xfrm>
        </p:spPr>
      </p:pic>
    </p:spTree>
    <p:extLst>
      <p:ext uri="{BB962C8B-B14F-4D97-AF65-F5344CB8AC3E}">
        <p14:creationId xmlns:p14="http://schemas.microsoft.com/office/powerpoint/2010/main" val="14563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41"/>
            <a:ext cx="9144000" cy="5181601"/>
          </a:xfrm>
        </p:spPr>
      </p:pic>
    </p:spTree>
    <p:extLst>
      <p:ext uri="{BB962C8B-B14F-4D97-AF65-F5344CB8AC3E}">
        <p14:creationId xmlns:p14="http://schemas.microsoft.com/office/powerpoint/2010/main" val="307541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81601"/>
          </a:xfrm>
        </p:spPr>
      </p:pic>
    </p:spTree>
    <p:extLst>
      <p:ext uri="{BB962C8B-B14F-4D97-AF65-F5344CB8AC3E}">
        <p14:creationId xmlns:p14="http://schemas.microsoft.com/office/powerpoint/2010/main" val="346354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497"/>
          </a:xfrm>
        </p:spPr>
      </p:pic>
    </p:spTree>
    <p:extLst>
      <p:ext uri="{BB962C8B-B14F-4D97-AF65-F5344CB8AC3E}">
        <p14:creationId xmlns:p14="http://schemas.microsoft.com/office/powerpoint/2010/main" val="120763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4"/>
            <a:ext cx="9144000" cy="5142497"/>
          </a:xfrm>
        </p:spPr>
      </p:pic>
    </p:spTree>
    <p:extLst>
      <p:ext uri="{BB962C8B-B14F-4D97-AF65-F5344CB8AC3E}">
        <p14:creationId xmlns:p14="http://schemas.microsoft.com/office/powerpoint/2010/main" val="564697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148</Words>
  <Application>Microsoft Office PowerPoint</Application>
  <PresentationFormat>On-screen Show (16:9)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主题</vt:lpstr>
      <vt:lpstr>2_Office Theme</vt:lpstr>
      <vt:lpstr>主餐：(路22)</vt:lpstr>
      <vt:lpstr>主餐 (路22)</vt:lpstr>
      <vt:lpstr>主餐 (路22)</vt:lpstr>
      <vt:lpstr>主餐(路22)</vt:lpstr>
      <vt:lpstr>這信仰的記號，代表我有一分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主餐3</dc:title>
  <dc:creator>wsc</dc:creator>
  <cp:lastModifiedBy>Terry Su</cp:lastModifiedBy>
  <cp:revision>3</cp:revision>
  <dcterms:created xsi:type="dcterms:W3CDTF">2018-10-17T08:19:36Z</dcterms:created>
  <dcterms:modified xsi:type="dcterms:W3CDTF">2019-07-02T01:38:57Z</dcterms:modified>
</cp:coreProperties>
</file>