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4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主餐：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0"/>
            <a:ext cx="5545850" cy="5559716"/>
          </a:xfrm>
        </p:spPr>
      </p:pic>
    </p:spTree>
    <p:extLst>
      <p:ext uri="{BB962C8B-B14F-4D97-AF65-F5344CB8AC3E}">
        <p14:creationId xmlns:p14="http://schemas.microsoft.com/office/powerpoint/2010/main" val="3830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約</a:t>
            </a:r>
            <a:r>
              <a:rPr lang="en-US" altLang="zh-TW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4800" dirty="0" smtClean="0"/>
              <a:t>：</a:t>
            </a:r>
            <a:r>
              <a:rPr lang="en-US" altLang="zh-TW" sz="4800" dirty="0" smtClean="0"/>
              <a:t>47-48,51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47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耶穌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說：「信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的人有永生。 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48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就是生命的糧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」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51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我是從天上降下來生命的糧．人若喫這糧、就必永遠活著．我所要賜的糧、就是我的肉、為世人之生命所賜的。</a:t>
            </a: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約</a:t>
            </a:r>
            <a:r>
              <a:rPr lang="en-US" altLang="zh-TW" sz="48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4800" dirty="0" smtClean="0"/>
              <a:t>：</a:t>
            </a:r>
            <a:r>
              <a:rPr lang="en-US" altLang="zh-TW" sz="4800" dirty="0" smtClean="0"/>
              <a:t>54-56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0169"/>
            <a:ext cx="8640960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54 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吃我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肉喝我血的人就有永生．在末日我要叫他復活。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55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我的肉真是可吃的、我的血真是可喝的。 </a:t>
            </a:r>
            <a:b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56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吃我肉喝我血的人、常在我裡面、我也常在他裡面。</a:t>
            </a:r>
            <a:endParaRPr lang="zh-HK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766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0"/>
            <a:ext cx="6693323" cy="5443903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109</Words>
  <Application>Microsoft Office PowerPoint</Application>
  <PresentationFormat>On-screen Show (16:9)</PresentationFormat>
  <Paragraphs>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他的到来</vt:lpstr>
      <vt:lpstr>2_Office Theme</vt:lpstr>
      <vt:lpstr>主餐：</vt:lpstr>
      <vt:lpstr>約6：47-48,51</vt:lpstr>
      <vt:lpstr>約6：54-56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11</cp:revision>
  <dcterms:created xsi:type="dcterms:W3CDTF">2018-10-17T08:33:57Z</dcterms:created>
  <dcterms:modified xsi:type="dcterms:W3CDTF">2019-07-02T02:10:36Z</dcterms:modified>
</cp:coreProperties>
</file>