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4" r:id="rId12"/>
  </p:sldIdLst>
  <p:sldSz cx="9144000" cy="5143500" type="screen16x9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2" d="100"/>
          <a:sy n="152" d="100"/>
        </p:scale>
        <p:origin x="-36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45" indent="0" algn="ctr">
              <a:buNone/>
              <a:defRPr/>
            </a:lvl2pPr>
            <a:lvl3pPr marL="914291" indent="0" algn="ctr">
              <a:buNone/>
              <a:defRPr/>
            </a:lvl3pPr>
            <a:lvl4pPr marL="1371435" indent="0" algn="ctr">
              <a:buNone/>
              <a:defRPr/>
            </a:lvl4pPr>
            <a:lvl5pPr marL="1828581" indent="0" algn="ctr">
              <a:buNone/>
              <a:defRPr/>
            </a:lvl5pPr>
            <a:lvl6pPr marL="2285725" indent="0" algn="ctr">
              <a:buNone/>
              <a:defRPr/>
            </a:lvl6pPr>
            <a:lvl7pPr marL="2742870" indent="0" algn="ctr">
              <a:buNone/>
              <a:defRPr/>
            </a:lvl7pPr>
            <a:lvl8pPr marL="3200016" indent="0" algn="ctr">
              <a:buNone/>
              <a:defRPr/>
            </a:lvl8pPr>
            <a:lvl9pPr marL="3657162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99E32-C41F-4C23-8E4A-7E0C54985F2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CF141-563B-4502-ADAF-CCC5C46230B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0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95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95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3473A-01E6-475A-9F5D-896188E5BB9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9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95DF5F-F765-408A-95AA-06BE01763BE9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5877-AB52-4C39-9A1C-A93BE165BFB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0771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EF2D2F-7687-43AA-99E1-5255AA99432E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B7B6B-0358-428B-8D08-71F426A97BF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4893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8B3DCD-84C9-4199-AEC5-8F23F78AEBD3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7DACA-B838-4DD5-B3E5-7267CEE8F14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0093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A5920C-BAD0-4460-9DFA-F2D77C04BD6A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DA18F-B0C5-4540-A264-D06896321F4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0159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4CCB06-07AD-42B3-8E2A-85934C981F36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815C1-8B73-4B7A-A946-0C3B660D71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5251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B8953-32FD-472C-9FE6-4EE86749A576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9A6AC-60BD-44AD-8D55-7778D5B136E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9282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A02DF-26B8-496D-8C33-355E7DBEDD1C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EC998-DA3B-4488-BCBC-542D4EB9A2A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6789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E123C8-0B74-4CD9-9F96-8ACCC04CB8DA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5927F-FE48-4D9A-8467-673FD4844B5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776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647EC-DD34-45CC-B4BB-35DD8B71D9F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5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4E3873-1EE7-4E8E-955B-604EFFFACD0E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683DD-DE83-4882-9711-B0D36CE8CF8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7139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16F74C-B2F7-4C91-9952-3010CEC12C3F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6C447-8977-4A88-A000-A021663274C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1582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3EDDF-20A6-48D4-99DB-D8F4613E0774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5ABC6-D2F4-41EA-AAC6-CF4AD2132CE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774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1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5" indent="0">
              <a:buNone/>
              <a:defRPr sz="1400"/>
            </a:lvl6pPr>
            <a:lvl7pPr marL="2742870" indent="0">
              <a:buNone/>
              <a:defRPr sz="1400"/>
            </a:lvl7pPr>
            <a:lvl8pPr marL="3200016" indent="0">
              <a:buNone/>
              <a:defRPr sz="1400"/>
            </a:lvl8pPr>
            <a:lvl9pPr marL="3657162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FF114-3322-4BE7-9293-CF799854188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5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07EE7-513B-470A-A828-BE508582798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2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1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45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1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4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67C83-68E3-40DC-BCE2-54B6810173D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4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0" y="4651776"/>
            <a:ext cx="2667000" cy="491729"/>
          </a:xfrm>
        </p:spPr>
        <p:txBody>
          <a:bodyPr anchor="t"/>
          <a:lstStyle>
            <a:lvl1pPr algn="l">
              <a:defRPr sz="2000" b="1">
                <a:latin typeface="黑体" pitchFamily="2" charset="-122"/>
                <a:ea typeface="黑体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F7C8-F9F2-49EB-AA6A-56C0F5367D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3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91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1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C30D-5E89-430E-98FD-2565133905E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5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1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5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1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1F5FF-16F5-4F17-97EF-C0083458487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1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2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宋体" charset="-122"/>
              </a:defRPr>
            </a:lvl1pPr>
          </a:lstStyle>
          <a:p>
            <a:pPr defTabSz="914291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20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宋体" charset="-122"/>
              </a:defRPr>
            </a:lvl1pPr>
          </a:lstStyle>
          <a:p>
            <a:pPr defTabSz="914291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2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宋体" charset="-122"/>
              </a:defRPr>
            </a:lvl1pPr>
          </a:lstStyle>
          <a:p>
            <a:pPr defTabSz="914291" fontAlgn="base">
              <a:spcBef>
                <a:spcPct val="0"/>
              </a:spcBef>
              <a:spcAft>
                <a:spcPct val="0"/>
              </a:spcAft>
              <a:defRPr/>
            </a:pPr>
            <a:fld id="{D409DDC7-C1CF-4390-91FB-C3A1F624D610}" type="slidenum">
              <a:rPr lang="en-US" altLang="zh-CN" smtClean="0">
                <a:solidFill>
                  <a:srgbClr val="000000"/>
                </a:solidFill>
              </a:rPr>
              <a:pPr defTabSz="91429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7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9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3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58" indent="-34285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60" indent="-28571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62" indent="-22857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0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54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99" indent="-22857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43" indent="-22857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89" indent="-22857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32" indent="-22857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1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608C54A-FF19-40D9-A028-CA6338EAC789}" type="datetimeFigureOut">
              <a:rPr lang="en-US" altLang="zh-TW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7/2/2019</a:t>
            </a:fld>
            <a:endParaRPr lang="en-US" altLang="zh-TW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TW" altLang="zh-TW"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D412698-7E96-4CF4-9C56-ECB67138A23E}" type="slidenum">
              <a:rPr lang="en-US" altLang="zh-TW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98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Are%20you%20shrinking%20the%20Gospel%20Message%20(Chinese%20version)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51528" y="357504"/>
            <a:ext cx="6512511" cy="85725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主餐</a:t>
            </a:r>
            <a:r>
              <a:rPr lang="zh-TW" altLang="en-US" sz="6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6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zh-TW" altLang="en-US" sz="6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林前</a:t>
            </a:r>
            <a:r>
              <a:rPr lang="en-US" altLang="zh-TW" sz="6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10)</a:t>
            </a:r>
            <a:endParaRPr lang="zh-HK" altLang="en-US" sz="6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10400" y="4683920"/>
            <a:ext cx="2133600" cy="357188"/>
          </a:xfrm>
          <a:prstGeom prst="rect">
            <a:avLst/>
          </a:prstGeom>
        </p:spPr>
        <p:txBody>
          <a:bodyPr/>
          <a:lstStyle/>
          <a:p>
            <a:fld id="{ECE9862A-F67C-49EA-A0DE-5FE9565172AF}" type="slidenum">
              <a:rPr lang="zh-HK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</a:t>
            </a:fld>
            <a:endParaRPr lang="zh-HK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5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174" y="4191935"/>
            <a:ext cx="544614" cy="62086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HK" dirty="0" smtClean="0"/>
          </a:p>
          <a:p>
            <a:endParaRPr lang="en-US" altLang="zh-TW" dirty="0"/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5" y="1210799"/>
            <a:ext cx="8874685" cy="374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9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4"/>
            <a:ext cx="9144000" cy="5142497"/>
          </a:xfrm>
        </p:spPr>
      </p:pic>
    </p:spTree>
    <p:extLst>
      <p:ext uri="{BB962C8B-B14F-4D97-AF65-F5344CB8AC3E}">
        <p14:creationId xmlns:p14="http://schemas.microsoft.com/office/powerpoint/2010/main" val="261724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0"/>
            <a:ext cx="8183880" cy="788670"/>
          </a:xfrm>
        </p:spPr>
        <p:txBody>
          <a:bodyPr>
            <a:normAutofit fontScale="90000"/>
          </a:bodyPr>
          <a:lstStyle/>
          <a:p>
            <a:r>
              <a:rPr lang="zh-TW" altLang="en-US" sz="4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林前</a:t>
            </a:r>
            <a:r>
              <a:rPr lang="en-US" altLang="zh-TW" sz="4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10</a:t>
            </a:r>
            <a:r>
              <a:rPr lang="zh-TW" altLang="en-US" sz="4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章</a:t>
            </a:r>
            <a:r>
              <a:rPr lang="en-US" altLang="zh-TW" sz="4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16</a:t>
            </a:r>
            <a:endParaRPr lang="zh-HK" altLang="en-US" sz="4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7544" y="1059582"/>
            <a:ext cx="4464496" cy="3834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10:16 </a:t>
            </a:r>
            <a:r>
              <a:rPr lang="zh-TW" altLang="en-US" sz="4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我們所祝福的杯、豈不是同領基督的血麼． 。</a:t>
            </a:r>
            <a:r>
              <a:rPr lang="zh-TW" altLang="en-US" sz="4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 </a:t>
            </a:r>
          </a:p>
          <a:p>
            <a:pPr marL="0" indent="0">
              <a:buNone/>
            </a:pPr>
            <a:r>
              <a:rPr lang="zh-TW" altLang="en-US" sz="4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 </a:t>
            </a:r>
            <a:r>
              <a:rPr lang="zh-TW" altLang="en-US" sz="3600" dirty="0"/>
              <a:t/>
            </a:r>
            <a:br>
              <a:rPr lang="zh-TW" altLang="en-US" sz="3600" dirty="0"/>
            </a:br>
            <a:r>
              <a:rPr lang="zh-TW" altLang="en-US" sz="4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zh-TW" altLang="en-US" sz="4400" dirty="0"/>
              <a:t> </a:t>
            </a:r>
            <a:r>
              <a:rPr lang="zh-TW" altLang="en-US" sz="3600" dirty="0"/>
              <a:t/>
            </a:r>
            <a:br>
              <a:rPr lang="zh-TW" altLang="en-US" sz="3600" dirty="0"/>
            </a:br>
            <a:endParaRPr lang="zh-HK" altLang="en-US" sz="28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59582"/>
            <a:ext cx="3479735" cy="3665908"/>
          </a:xfrm>
        </p:spPr>
      </p:pic>
    </p:spTree>
    <p:extLst>
      <p:ext uri="{BB962C8B-B14F-4D97-AF65-F5344CB8AC3E}">
        <p14:creationId xmlns:p14="http://schemas.microsoft.com/office/powerpoint/2010/main" val="11120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389"/>
            <a:ext cx="8183880" cy="788670"/>
          </a:xfrm>
        </p:spPr>
        <p:txBody>
          <a:bodyPr>
            <a:normAutofit fontScale="90000"/>
          </a:bodyPr>
          <a:lstStyle/>
          <a:p>
            <a:r>
              <a:rPr lang="zh-TW" altLang="en-US" sz="4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林前</a:t>
            </a:r>
            <a:r>
              <a:rPr lang="en-US" altLang="zh-TW" sz="4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10</a:t>
            </a:r>
            <a:r>
              <a:rPr lang="zh-TW" altLang="en-US" sz="4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章</a:t>
            </a:r>
            <a:r>
              <a:rPr lang="en-US" altLang="zh-TW" sz="4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16-17</a:t>
            </a:r>
            <a:endParaRPr lang="zh-HK" altLang="en-US" sz="4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512" y="1131590"/>
            <a:ext cx="5328592" cy="3709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我</a:t>
            </a:r>
            <a:r>
              <a:rPr lang="zh-TW" altLang="en-US" sz="4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們所擘開的餅、豈不是同領基督的身體麼</a:t>
            </a:r>
            <a:r>
              <a:rPr lang="zh-TW" altLang="en-US" sz="4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。</a:t>
            </a:r>
            <a:endParaRPr lang="en-US" altLang="zh-TW" sz="40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0" indent="0">
              <a:buNone/>
            </a:pPr>
            <a:r>
              <a:rPr lang="en-US" altLang="zh-TW" sz="4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10:17 </a:t>
            </a:r>
            <a:r>
              <a:rPr lang="zh-TW" altLang="en-US" sz="4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我們雖多、仍是一個餅、一個身體．因為我們都是分受這一個餅。</a:t>
            </a:r>
            <a:r>
              <a:rPr lang="zh-TW" altLang="en-US" sz="4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 </a:t>
            </a:r>
            <a:r>
              <a:rPr lang="zh-TW" altLang="en-US" sz="4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endParaRPr lang="zh-TW" altLang="en-US" sz="44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79" y="1210803"/>
            <a:ext cx="3288021" cy="3017132"/>
          </a:xfrm>
        </p:spPr>
      </p:pic>
    </p:spTree>
    <p:extLst>
      <p:ext uri="{BB962C8B-B14F-4D97-AF65-F5344CB8AC3E}">
        <p14:creationId xmlns:p14="http://schemas.microsoft.com/office/powerpoint/2010/main" val="16951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34380"/>
            <a:ext cx="8229600" cy="857250"/>
          </a:xfrm>
        </p:spPr>
        <p:txBody>
          <a:bodyPr/>
          <a:lstStyle/>
          <a:p>
            <a:r>
              <a:rPr lang="zh-TW" altLang="en-US" sz="4000" dirty="0" smtClean="0"/>
              <a:t>那吃祭物的豈不是在祭壇上有分麼？</a:t>
            </a:r>
            <a:r>
              <a:rPr lang="en-US" altLang="zh-TW" sz="1400" dirty="0" smtClean="0"/>
              <a:t>(V18)</a:t>
            </a:r>
            <a:endParaRPr lang="zh-HK" altLang="en-US" sz="14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9702"/>
            <a:ext cx="6784384" cy="2859618"/>
          </a:xfrm>
        </p:spPr>
      </p:pic>
    </p:spTree>
    <p:extLst>
      <p:ext uri="{BB962C8B-B14F-4D97-AF65-F5344CB8AC3E}">
        <p14:creationId xmlns:p14="http://schemas.microsoft.com/office/powerpoint/2010/main" val="41542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0"/>
            <a:ext cx="8183880" cy="788670"/>
          </a:xfrm>
        </p:spPr>
        <p:txBody>
          <a:bodyPr>
            <a:normAutofit fontScale="90000"/>
          </a:bodyPr>
          <a:lstStyle/>
          <a:p>
            <a:r>
              <a:rPr lang="zh-TW" altLang="en-US" sz="4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林前</a:t>
            </a:r>
            <a:r>
              <a:rPr lang="en-US" altLang="zh-TW" sz="4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10</a:t>
            </a:r>
            <a:r>
              <a:rPr lang="zh-TW" altLang="en-US" sz="4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章</a:t>
            </a:r>
            <a:r>
              <a:rPr lang="en-US" altLang="zh-TW" sz="4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24,31</a:t>
            </a:r>
            <a:endParaRPr lang="zh-HK" altLang="en-US" sz="4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779912" y="843558"/>
            <a:ext cx="5256584" cy="4083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24  </a:t>
            </a:r>
            <a:r>
              <a:rPr lang="zh-TW" altLang="en-US" sz="4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無</a:t>
            </a:r>
            <a:r>
              <a:rPr lang="zh-TW" altLang="en-US" sz="4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論何人、不要求自己的益處、乃要求別人的益處</a:t>
            </a:r>
            <a:r>
              <a:rPr lang="zh-TW" altLang="en-US" sz="4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en-US" altLang="zh-TW" sz="40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31  </a:t>
            </a:r>
            <a:r>
              <a:rPr lang="zh-TW" altLang="en-US" sz="4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所</a:t>
            </a:r>
            <a:r>
              <a:rPr lang="zh-TW" altLang="en-US" sz="4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以你們或喫或喝、無論作甚麼、都要為榮耀　神而行。 </a:t>
            </a:r>
            <a:endParaRPr lang="zh-HK" altLang="en-US" sz="32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7614"/>
            <a:ext cx="3240360" cy="2973398"/>
          </a:xfrm>
        </p:spPr>
      </p:pic>
    </p:spTree>
    <p:extLst>
      <p:ext uri="{BB962C8B-B14F-4D97-AF65-F5344CB8AC3E}">
        <p14:creationId xmlns:p14="http://schemas.microsoft.com/office/powerpoint/2010/main" val="37307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80"/>
            <a:ext cx="9144000" cy="452772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51470"/>
            <a:ext cx="8229600" cy="648072"/>
          </a:xfrm>
        </p:spPr>
        <p:txBody>
          <a:bodyPr/>
          <a:lstStyle/>
          <a:p>
            <a:r>
              <a:rPr lang="zh-TW" altLang="en-US" sz="4000" dirty="0" smtClean="0"/>
              <a:t>你們如此行，為的是記念我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0448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41"/>
            <a:ext cx="9144000" cy="5181601"/>
          </a:xfrm>
        </p:spPr>
      </p:pic>
    </p:spTree>
    <p:extLst>
      <p:ext uri="{BB962C8B-B14F-4D97-AF65-F5344CB8AC3E}">
        <p14:creationId xmlns:p14="http://schemas.microsoft.com/office/powerpoint/2010/main" val="985926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81601"/>
          </a:xfrm>
        </p:spPr>
      </p:pic>
    </p:spTree>
    <p:extLst>
      <p:ext uri="{BB962C8B-B14F-4D97-AF65-F5344CB8AC3E}">
        <p14:creationId xmlns:p14="http://schemas.microsoft.com/office/powerpoint/2010/main" val="3349266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497"/>
          </a:xfrm>
        </p:spPr>
      </p:pic>
    </p:spTree>
    <p:extLst>
      <p:ext uri="{BB962C8B-B14F-4D97-AF65-F5344CB8AC3E}">
        <p14:creationId xmlns:p14="http://schemas.microsoft.com/office/powerpoint/2010/main" val="2967761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171</Words>
  <Application>Microsoft Office PowerPoint</Application>
  <PresentationFormat>On-screen Show (16:9)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主题</vt:lpstr>
      <vt:lpstr>2_Office Theme</vt:lpstr>
      <vt:lpstr>主餐：(林前10)</vt:lpstr>
      <vt:lpstr>林前10章16</vt:lpstr>
      <vt:lpstr>林前10章16-17</vt:lpstr>
      <vt:lpstr>那吃祭物的豈不是在祭壇上有分麼？(V18)</vt:lpstr>
      <vt:lpstr>林前10章24,31</vt:lpstr>
      <vt:lpstr>你們如此行，為的是記念我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主餐4</dc:title>
  <dc:creator>wsc</dc:creator>
  <cp:lastModifiedBy>Terry Su</cp:lastModifiedBy>
  <cp:revision>8</cp:revision>
  <dcterms:created xsi:type="dcterms:W3CDTF">2018-10-17T08:22:50Z</dcterms:created>
  <dcterms:modified xsi:type="dcterms:W3CDTF">2019-07-02T02:47:37Z</dcterms:modified>
</cp:coreProperties>
</file>