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6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26053"/>
            <a:ext cx="8509445" cy="421351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主餐：</a:t>
            </a:r>
            <a:r>
              <a:rPr lang="zh-TW" altLang="en-US" dirty="0" smtClean="0"/>
              <a:t>林</a:t>
            </a:r>
            <a:r>
              <a:rPr lang="zh-TW" altLang="en-US" dirty="0"/>
              <a:t>前</a:t>
            </a:r>
            <a:r>
              <a:rPr lang="en-US" altLang="zh-TW" dirty="0" smtClean="0"/>
              <a:t>11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0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624639" cy="857250"/>
          </a:xfrm>
        </p:spPr>
        <p:txBody>
          <a:bodyPr/>
          <a:lstStyle/>
          <a:p>
            <a:r>
              <a:rPr lang="zh-TW" altLang="en-US" sz="48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林前</a:t>
            </a:r>
            <a:r>
              <a:rPr lang="en-US" altLang="zh-TW" sz="4800" dirty="0"/>
              <a:t>11</a:t>
            </a:r>
            <a:r>
              <a:rPr lang="zh-TW" altLang="en-US" sz="4800" dirty="0" smtClean="0"/>
              <a:t>：</a:t>
            </a:r>
            <a:r>
              <a:rPr lang="en-US" altLang="zh-TW" sz="4800" dirty="0" smtClean="0"/>
              <a:t>24-25</a:t>
            </a:r>
            <a:endParaRPr lang="zh-HK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1200169"/>
            <a:ext cx="8208911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24 </a:t>
            </a:r>
            <a:r>
              <a:rPr lang="zh-HK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拿</a:t>
            </a:r>
            <a:r>
              <a:rPr lang="zh-HK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起餅來、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祝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謝了、就擘開、說、這是我的身體、為你們捨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……</a:t>
            </a:r>
          </a:p>
          <a:p>
            <a:pPr marL="0" indent="0">
              <a:buNone/>
            </a:pP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25 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飯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後、也照樣拿起杯來、說、這杯是用我的血所立的新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約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……</a:t>
            </a:r>
          </a:p>
          <a:p>
            <a:pPr marL="0" indent="0" algn="r">
              <a:buNone/>
            </a:pPr>
            <a:r>
              <a:rPr lang="en-US" altLang="zh-TW" sz="4000" dirty="0" smtClean="0">
                <a:solidFill>
                  <a:srgbClr val="00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……</a:t>
            </a:r>
            <a:r>
              <a:rPr lang="zh-TW" altLang="en-US" sz="4000" dirty="0" smtClean="0">
                <a:solidFill>
                  <a:srgbClr val="00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為</a:t>
            </a:r>
            <a:r>
              <a:rPr lang="zh-TW" altLang="en-US" sz="4000" dirty="0">
                <a:solidFill>
                  <a:srgbClr val="00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的是記念我。</a:t>
            </a:r>
            <a:endParaRPr lang="zh-HK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881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林前</a:t>
            </a:r>
            <a:r>
              <a:rPr lang="en-US" altLang="zh-TW" sz="4800" dirty="0" smtClean="0"/>
              <a:t>11</a:t>
            </a:r>
            <a:r>
              <a:rPr lang="zh-TW" altLang="en-US" sz="4800" dirty="0" smtClean="0"/>
              <a:t>：</a:t>
            </a:r>
            <a:r>
              <a:rPr lang="en-US" altLang="zh-TW" sz="4800" dirty="0" smtClean="0"/>
              <a:t>27-31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27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所以無論何人、不按理喫主的餅、喝主的杯、就是干犯主的身主的血了。 </a:t>
            </a: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28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人應當自己省察、然後喫這餅、喝這杯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29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因為人喫喝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、若不分辨是主的身體、就是喫喝自己的罪了。</a:t>
            </a:r>
          </a:p>
          <a:p>
            <a:pPr marL="0" indent="0">
              <a:buNone/>
            </a:pP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766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林前</a:t>
            </a:r>
            <a:r>
              <a:rPr lang="en-US" altLang="zh-TW" sz="4800" dirty="0" smtClean="0"/>
              <a:t>11</a:t>
            </a:r>
            <a:r>
              <a:rPr lang="zh-TW" altLang="en-US" sz="4800" dirty="0" smtClean="0"/>
              <a:t>：</a:t>
            </a:r>
            <a:r>
              <a:rPr lang="en-US" altLang="zh-TW" sz="4800" dirty="0" smtClean="0"/>
              <a:t>27-31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30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因此、在你們中間有好些軟弱的、與患病的、死的也不少。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〔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死原文作睡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〕 </a:t>
            </a:r>
          </a:p>
          <a:p>
            <a:pPr marL="0" indent="0">
              <a:buNone/>
            </a:pP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31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我們若是先分辨自己、就不至於受審。  </a:t>
            </a: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45" y="0"/>
            <a:ext cx="9177470" cy="4641964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217</Words>
  <Application>Microsoft Office PowerPoint</Application>
  <PresentationFormat>On-screen Show (16:9)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他的到来</vt:lpstr>
      <vt:lpstr>2_Office Theme</vt:lpstr>
      <vt:lpstr>主餐：林前11</vt:lpstr>
      <vt:lpstr>林前11：24-25</vt:lpstr>
      <vt:lpstr>林前11：27-31</vt:lpstr>
      <vt:lpstr>林前11：27-31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9</cp:revision>
  <dcterms:created xsi:type="dcterms:W3CDTF">2018-10-17T08:33:57Z</dcterms:created>
  <dcterms:modified xsi:type="dcterms:W3CDTF">2019-07-02T02:08:50Z</dcterms:modified>
</cp:coreProperties>
</file>