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7" r:id="rId5"/>
    <p:sldId id="266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1597832"/>
            <a:ext cx="4800600" cy="1102519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2914650"/>
            <a:ext cx="4114800" cy="131445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2E9A09-DEA1-47D9-A802-66D99AD7F8C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3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7614B-6627-4BE5-B281-62A6EAF0D76C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6" y="206007"/>
            <a:ext cx="15811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4007" y="206007"/>
            <a:ext cx="4592637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48C5-913C-47F1-8234-89B3B442ADA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8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5DF5F-F765-408A-95AA-06BE01763BE9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75877-AB52-4C39-9A1C-A93BE165BF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88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F2D2F-7687-43AA-99E1-5255AA99432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B7B6B-0358-428B-8D08-71F426A97B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59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B3DCD-84C9-4199-AEC5-8F23F78AEBD3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7DACA-B838-4DD5-B3E5-7267CEE8F1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079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5920C-BAD0-4460-9DFA-F2D77C04BD6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A18F-B0C5-4540-A264-D06896321F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986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CCB06-07AD-42B3-8E2A-85934C981F3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815C1-8B73-4B7A-A946-0C3B660D71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587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B8953-32FD-472C-9FE6-4EE86749A57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A6AC-60BD-44AD-8D55-7778D5B136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29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1A02DF-26B8-496D-8C33-355E7DBEDD1C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C998-DA3B-4488-BCBC-542D4EB9A2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1681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123C8-0B74-4CD9-9F96-8ACCC04CB8D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927F-FE48-4D9A-8467-673FD4844B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43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02A8F-58BF-41E9-A028-79A46812863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E3873-1EE7-4E8E-955B-604EFFFACD0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683DD-DE83-4882-9711-B0D36CE8CF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45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6F74C-B2F7-4C91-9952-3010CEC12C3F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6C447-8977-4A88-A000-A021663274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026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3EDDF-20A6-48D4-99DB-D8F4613E0774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5ABC6-D2F4-41EA-AAC6-CF4AD2132C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944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53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51" indent="0">
              <a:buNone/>
              <a:defRPr sz="1800"/>
            </a:lvl2pPr>
            <a:lvl3pPr marL="913509" indent="0">
              <a:buNone/>
              <a:defRPr sz="1600"/>
            </a:lvl3pPr>
            <a:lvl4pPr marL="1370270" indent="0">
              <a:buNone/>
              <a:defRPr sz="1400"/>
            </a:lvl4pPr>
            <a:lvl5pPr marL="1827024" indent="0">
              <a:buNone/>
              <a:defRPr sz="1400"/>
            </a:lvl5pPr>
            <a:lvl6pPr marL="2283777" indent="0">
              <a:buNone/>
              <a:defRPr sz="1400"/>
            </a:lvl6pPr>
            <a:lvl7pPr marL="2740537" indent="0">
              <a:buNone/>
              <a:defRPr sz="1400"/>
            </a:lvl7pPr>
            <a:lvl8pPr marL="3197287" indent="0">
              <a:buNone/>
              <a:defRPr sz="1400"/>
            </a:lvl8pPr>
            <a:lvl9pPr marL="365404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6F44-8B4D-4309-AF34-BF0A1A4294B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0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200169"/>
            <a:ext cx="30861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524" y="1200169"/>
            <a:ext cx="308768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C95B4-CE51-4A29-A049-A18BD1A7BE9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9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559B-6CE5-4869-A945-12B0056807B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1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5E36-90A5-4FE9-B587-17583E52A49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1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7C84-72DC-4860-85BD-BD305B5414D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42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822D-4424-4E2E-A6F7-88896903D19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2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751" indent="0">
              <a:buNone/>
              <a:defRPr sz="2800"/>
            </a:lvl2pPr>
            <a:lvl3pPr marL="913509" indent="0">
              <a:buNone/>
              <a:defRPr sz="2400"/>
            </a:lvl3pPr>
            <a:lvl4pPr marL="1370270" indent="0">
              <a:buNone/>
              <a:defRPr sz="2000"/>
            </a:lvl4pPr>
            <a:lvl5pPr marL="1827024" indent="0">
              <a:buNone/>
              <a:defRPr sz="2000"/>
            </a:lvl5pPr>
            <a:lvl6pPr marL="2283777" indent="0">
              <a:buNone/>
              <a:defRPr sz="2000"/>
            </a:lvl6pPr>
            <a:lvl7pPr marL="2740537" indent="0">
              <a:buNone/>
              <a:defRPr sz="2000"/>
            </a:lvl7pPr>
            <a:lvl8pPr marL="3197287" indent="0">
              <a:buNone/>
              <a:defRPr sz="2000"/>
            </a:lvl8pPr>
            <a:lvl9pPr marL="365404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CB51D-7715-40A5-9CF1-456FE9734140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9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05979"/>
            <a:ext cx="6316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4013" y="1200169"/>
            <a:ext cx="6326187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92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fld id="{839BA0C4-B65F-48C6-8CF5-22CE74887A5D}" type="slidenum">
              <a:rPr lang="en-AU" smtClean="0">
                <a:solidFill>
                  <a:srgbClr val="000000"/>
                </a:solidFill>
              </a:rPr>
              <a:pPr defTabSz="91350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6751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35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027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702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571" indent="-342571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228" indent="-2854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1886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43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5405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2159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68912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5671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2420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1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9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7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24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7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3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8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4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608C54A-FF19-40D9-A028-CA6338EAC789}" type="datetimeFigureOut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7/2/2019</a:t>
            </a:fld>
            <a:endParaRPr lang="en-US" altLang="zh-TW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zh-TW" altLang="zh-TW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D412698-7E96-4CF4-9C56-ECB67138A23E}" type="slidenum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1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6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主餐：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83518"/>
            <a:ext cx="5347998" cy="4010999"/>
          </a:xfrm>
        </p:spPr>
      </p:pic>
    </p:spTree>
    <p:extLst>
      <p:ext uri="{BB962C8B-B14F-4D97-AF65-F5344CB8AC3E}">
        <p14:creationId xmlns:p14="http://schemas.microsoft.com/office/powerpoint/2010/main" val="38304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來</a:t>
            </a:r>
            <a:r>
              <a:rPr lang="en-US" altLang="zh-TW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9:22</a:t>
            </a:r>
            <a:endParaRPr lang="zh-TW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620" y="1203598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22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按著律法、凡物差不多都是用血潔淨的、若不流血、罪就不得赦免了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24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乃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是進了天堂、如今為我們顯在　神面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前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</a:t>
            </a:r>
          </a:p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26…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把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自己獻為祭、好除掉罪。 </a:t>
            </a:r>
            <a:endParaRPr lang="zh-TW" altLang="en-US" sz="36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411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5979"/>
            <a:ext cx="8552631" cy="857250"/>
          </a:xfrm>
        </p:spPr>
        <p:txBody>
          <a:bodyPr/>
          <a:lstStyle/>
          <a:p>
            <a:r>
              <a:rPr lang="zh-TW" altLang="en-US" sz="44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來</a:t>
            </a:r>
            <a:r>
              <a:rPr lang="en-US" altLang="zh-TW" sz="4400" dirty="0" smtClean="0"/>
              <a:t>10:14,19-20</a:t>
            </a:r>
            <a:endParaRPr lang="zh-TW" alt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7" y="1200169"/>
            <a:ext cx="8624664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10:14 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因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為他一次獻祭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、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便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叫那得以成聖的人永遠完全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10:19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弟兄們、我們既因耶穌的血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、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得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以坦然進入至聖所、 </a:t>
            </a: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10:20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是藉著他給我們開了一條又新又活的路從幔子經過、這幔子就是他的身體．</a:t>
            </a:r>
            <a:r>
              <a:rPr lang="zh-TW" altLang="en-US" dirty="0"/>
              <a:t>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977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67494"/>
            <a:ext cx="5881836" cy="4529014"/>
          </a:xfrm>
        </p:spPr>
      </p:pic>
    </p:spTree>
    <p:extLst>
      <p:ext uri="{BB962C8B-B14F-4D97-AF65-F5344CB8AC3E}">
        <p14:creationId xmlns:p14="http://schemas.microsoft.com/office/powerpoint/2010/main" val="323389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59939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100134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74775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4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338700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他的到来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A14D1D"/>
      </a:accent1>
      <a:accent2>
        <a:srgbClr val="85416B"/>
      </a:accent2>
      <a:accent3>
        <a:srgbClr val="FFFFFF"/>
      </a:accent3>
      <a:accent4>
        <a:srgbClr val="000000"/>
      </a:accent4>
      <a:accent5>
        <a:srgbClr val="CDB2AB"/>
      </a:accent5>
      <a:accent6>
        <a:srgbClr val="783A60"/>
      </a:accent6>
      <a:hlink>
        <a:srgbClr val="862D2D"/>
      </a:hlink>
      <a:folHlink>
        <a:srgbClr val="735427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136</Words>
  <Application>Microsoft Office PowerPoint</Application>
  <PresentationFormat>On-screen Show (16:9)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他的到来</vt:lpstr>
      <vt:lpstr>2_Office Theme</vt:lpstr>
      <vt:lpstr>主餐：</vt:lpstr>
      <vt:lpstr>來9:22</vt:lpstr>
      <vt:lpstr>來10:14,19-20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主餐5</dc:title>
  <dc:creator>wsc</dc:creator>
  <cp:lastModifiedBy>Terry Su</cp:lastModifiedBy>
  <cp:revision>18</cp:revision>
  <dcterms:created xsi:type="dcterms:W3CDTF">2018-10-17T08:33:57Z</dcterms:created>
  <dcterms:modified xsi:type="dcterms:W3CDTF">2019-07-02T04:16:31Z</dcterms:modified>
</cp:coreProperties>
</file>