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63" r:id="rId5"/>
    <p:sldId id="260" r:id="rId6"/>
    <p:sldId id="259" r:id="rId7"/>
    <p:sldId id="277" r:id="rId8"/>
    <p:sldId id="270" r:id="rId9"/>
    <p:sldId id="261" r:id="rId10"/>
    <p:sldId id="276" r:id="rId11"/>
    <p:sldId id="271" r:id="rId12"/>
    <p:sldId id="278" r:id="rId13"/>
    <p:sldId id="264" r:id="rId14"/>
    <p:sldId id="274" r:id="rId15"/>
    <p:sldId id="275" r:id="rId1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1597876"/>
            <a:ext cx="4800600" cy="1102519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2914650"/>
            <a:ext cx="4114800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2E9A09-DEA1-47D9-A802-66D99AD7F8CE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9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614B-6627-4BE5-B281-62A6EAF0D76C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6" y="206031"/>
            <a:ext cx="15811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4017" y="206031"/>
            <a:ext cx="4592637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C48C5-913C-47F1-8234-89B3B442ADAA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6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2A8F-58BF-41E9-A028-79A468128635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7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53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04" indent="0">
              <a:buNone/>
              <a:defRPr sz="1800"/>
            </a:lvl2pPr>
            <a:lvl3pPr marL="912614" indent="0">
              <a:buNone/>
              <a:defRPr sz="1600"/>
            </a:lvl3pPr>
            <a:lvl4pPr marL="1368925" indent="0">
              <a:buNone/>
              <a:defRPr sz="1400"/>
            </a:lvl4pPr>
            <a:lvl5pPr marL="1825230" indent="0">
              <a:buNone/>
              <a:defRPr sz="1400"/>
            </a:lvl5pPr>
            <a:lvl6pPr marL="2281535" indent="0">
              <a:buNone/>
              <a:defRPr sz="1400"/>
            </a:lvl6pPr>
            <a:lvl7pPr marL="2737844" indent="0">
              <a:buNone/>
              <a:defRPr sz="1400"/>
            </a:lvl7pPr>
            <a:lvl8pPr marL="3194145" indent="0">
              <a:buNone/>
              <a:defRPr sz="1400"/>
            </a:lvl8pPr>
            <a:lvl9pPr marL="365045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66F44-8B4D-4309-AF34-BF0A1A4294B6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200169"/>
            <a:ext cx="3086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544" y="1200169"/>
            <a:ext cx="308768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C95B4-CE51-4A29-A049-A18BD1A7BE9B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1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04" indent="0">
              <a:buNone/>
              <a:defRPr sz="2000" b="1"/>
            </a:lvl2pPr>
            <a:lvl3pPr marL="912614" indent="0">
              <a:buNone/>
              <a:defRPr sz="1800" b="1"/>
            </a:lvl3pPr>
            <a:lvl4pPr marL="1368925" indent="0">
              <a:buNone/>
              <a:defRPr sz="1600" b="1"/>
            </a:lvl4pPr>
            <a:lvl5pPr marL="1825230" indent="0">
              <a:buNone/>
              <a:defRPr sz="1600" b="1"/>
            </a:lvl5pPr>
            <a:lvl6pPr marL="2281535" indent="0">
              <a:buNone/>
              <a:defRPr sz="1600" b="1"/>
            </a:lvl6pPr>
            <a:lvl7pPr marL="2737844" indent="0">
              <a:buNone/>
              <a:defRPr sz="1600" b="1"/>
            </a:lvl7pPr>
            <a:lvl8pPr marL="3194145" indent="0">
              <a:buNone/>
              <a:defRPr sz="1600" b="1"/>
            </a:lvl8pPr>
            <a:lvl9pPr marL="36504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2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04" indent="0">
              <a:buNone/>
              <a:defRPr sz="2000" b="1"/>
            </a:lvl2pPr>
            <a:lvl3pPr marL="912614" indent="0">
              <a:buNone/>
              <a:defRPr sz="1800" b="1"/>
            </a:lvl3pPr>
            <a:lvl4pPr marL="1368925" indent="0">
              <a:buNone/>
              <a:defRPr sz="1600" b="1"/>
            </a:lvl4pPr>
            <a:lvl5pPr marL="1825230" indent="0">
              <a:buNone/>
              <a:defRPr sz="1600" b="1"/>
            </a:lvl5pPr>
            <a:lvl6pPr marL="2281535" indent="0">
              <a:buNone/>
              <a:defRPr sz="1600" b="1"/>
            </a:lvl6pPr>
            <a:lvl7pPr marL="2737844" indent="0">
              <a:buNone/>
              <a:defRPr sz="1600" b="1"/>
            </a:lvl7pPr>
            <a:lvl8pPr marL="3194145" indent="0">
              <a:buNone/>
              <a:defRPr sz="1600" b="1"/>
            </a:lvl8pPr>
            <a:lvl9pPr marL="36504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4559B-6CE5-4869-A945-12B0056807BE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5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95E36-90A5-4FE9-B587-17583E52A49A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87C84-72DC-4860-85BD-BD305B5414DB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6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07638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04" indent="0">
              <a:buNone/>
              <a:defRPr sz="1200"/>
            </a:lvl2pPr>
            <a:lvl3pPr marL="912614" indent="0">
              <a:buNone/>
              <a:defRPr sz="1000"/>
            </a:lvl3pPr>
            <a:lvl4pPr marL="1368925" indent="0">
              <a:buNone/>
              <a:defRPr sz="900"/>
            </a:lvl4pPr>
            <a:lvl5pPr marL="1825230" indent="0">
              <a:buNone/>
              <a:defRPr sz="900"/>
            </a:lvl5pPr>
            <a:lvl6pPr marL="2281535" indent="0">
              <a:buNone/>
              <a:defRPr sz="900"/>
            </a:lvl6pPr>
            <a:lvl7pPr marL="2737844" indent="0">
              <a:buNone/>
              <a:defRPr sz="900"/>
            </a:lvl7pPr>
            <a:lvl8pPr marL="3194145" indent="0">
              <a:buNone/>
              <a:defRPr sz="900"/>
            </a:lvl8pPr>
            <a:lvl9pPr marL="36504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5822D-4424-4E2E-A6F7-88896903D192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7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04" indent="0">
              <a:buNone/>
              <a:defRPr sz="2800"/>
            </a:lvl2pPr>
            <a:lvl3pPr marL="912614" indent="0">
              <a:buNone/>
              <a:defRPr sz="2400"/>
            </a:lvl3pPr>
            <a:lvl4pPr marL="1368925" indent="0">
              <a:buNone/>
              <a:defRPr sz="2000"/>
            </a:lvl4pPr>
            <a:lvl5pPr marL="1825230" indent="0">
              <a:buNone/>
              <a:defRPr sz="2000"/>
            </a:lvl5pPr>
            <a:lvl6pPr marL="2281535" indent="0">
              <a:buNone/>
              <a:defRPr sz="2000"/>
            </a:lvl6pPr>
            <a:lvl7pPr marL="2737844" indent="0">
              <a:buNone/>
              <a:defRPr sz="2000"/>
            </a:lvl7pPr>
            <a:lvl8pPr marL="3194145" indent="0">
              <a:buNone/>
              <a:defRPr sz="2000"/>
            </a:lvl8pPr>
            <a:lvl9pPr marL="365045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04" indent="0">
              <a:buNone/>
              <a:defRPr sz="1200"/>
            </a:lvl2pPr>
            <a:lvl3pPr marL="912614" indent="0">
              <a:buNone/>
              <a:defRPr sz="1000"/>
            </a:lvl3pPr>
            <a:lvl4pPr marL="1368925" indent="0">
              <a:buNone/>
              <a:defRPr sz="900"/>
            </a:lvl4pPr>
            <a:lvl5pPr marL="1825230" indent="0">
              <a:buNone/>
              <a:defRPr sz="900"/>
            </a:lvl5pPr>
            <a:lvl6pPr marL="2281535" indent="0">
              <a:buNone/>
              <a:defRPr sz="900"/>
            </a:lvl6pPr>
            <a:lvl7pPr marL="2737844" indent="0">
              <a:buNone/>
              <a:defRPr sz="900"/>
            </a:lvl7pPr>
            <a:lvl8pPr marL="3194145" indent="0">
              <a:buNone/>
              <a:defRPr sz="900"/>
            </a:lvl8pPr>
            <a:lvl9pPr marL="36504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CB51D-7715-40A5-9CF1-456FE9734140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05979"/>
            <a:ext cx="63166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2" tIns="45630" rIns="91262" bIns="45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4020" y="1200169"/>
            <a:ext cx="6326187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2" tIns="45630" rIns="91262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2" tIns="45630" rIns="91262" bIns="4563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2614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22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2" tIns="45630" rIns="91262" bIns="4563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2614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2" tIns="45630" rIns="91262" bIns="4563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2614" fontAlgn="base">
              <a:spcBef>
                <a:spcPct val="0"/>
              </a:spcBef>
              <a:spcAft>
                <a:spcPct val="0"/>
              </a:spcAft>
            </a:pPr>
            <a:fld id="{839BA0C4-B65F-48C6-8CF5-22CE74887A5D}" type="slidenum">
              <a:rPr lang="en-AU" smtClean="0">
                <a:solidFill>
                  <a:srgbClr val="000000"/>
                </a:solidFill>
              </a:rPr>
              <a:pPr defTabSz="91261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630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261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689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523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235" indent="-34223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497" indent="-28519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0763" indent="-2281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72" indent="-2281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3387" indent="-2281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09691" indent="-2281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65996" indent="-2281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2306" indent="-2281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78603" indent="-2281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04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14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25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30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35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44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45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59" algn="l" defTabSz="912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573557"/>
            <a:ext cx="7848870" cy="588791"/>
          </a:xfrm>
        </p:spPr>
        <p:txBody>
          <a:bodyPr>
            <a:normAutofit fontScale="90000"/>
          </a:bodyPr>
          <a:lstStyle/>
          <a:p>
            <a:pPr marL="182492" algn="ctr"/>
            <a:r>
              <a:rPr lang="zh-TW" altLang="en-US" sz="4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依斯靈頓浸信會</a:t>
            </a:r>
            <a:r>
              <a:rPr lang="en-US" altLang="zh-TW" sz="4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(IBC)</a:t>
            </a:r>
            <a:r>
              <a:rPr lang="zh-TW" altLang="en-US" sz="4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中文堂</a:t>
            </a:r>
            <a:endParaRPr lang="zh-HK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2" y="1480552"/>
            <a:ext cx="7704856" cy="15121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中</a:t>
            </a:r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文崇拜</a:t>
            </a:r>
            <a:endParaRPr lang="en-US" altLang="zh-TW" sz="6000" dirty="0">
              <a:solidFill>
                <a:schemeClr val="accent6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3200" dirty="0">
              <a:latin typeface="LiSu" pitchFamily="49" charset="-122"/>
              <a:ea typeface="LiSu" pitchFamily="49" charset="-122"/>
              <a:cs typeface="Arial Unicode MS" pitchFamily="34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星期日上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午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9:30</a:t>
            </a:r>
            <a:endParaRPr lang="zh-HK" altLang="en-US" sz="3200" b="1" dirty="0">
              <a:solidFill>
                <a:schemeClr val="accent6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25780" y="4674604"/>
            <a:ext cx="2133600" cy="357188"/>
          </a:xfrm>
          <a:prstGeom prst="rect">
            <a:avLst/>
          </a:prstGeom>
        </p:spPr>
        <p:txBody>
          <a:bodyPr/>
          <a:lstStyle/>
          <a:p>
            <a:fld id="{ECE9862A-F67C-49EA-A0DE-5FE9565172AF}" type="slidenum">
              <a:rPr lang="zh-HK" altLang="en-US" smtClean="0">
                <a:solidFill>
                  <a:srgbClr val="000000"/>
                </a:solidFill>
              </a:rPr>
              <a:pPr/>
              <a:t>1</a:t>
            </a:fld>
            <a:endParaRPr lang="zh-HK" altLang="en-US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4083918"/>
            <a:ext cx="7203741" cy="707720"/>
          </a:xfrm>
          <a:prstGeom prst="rect">
            <a:avLst/>
          </a:prstGeom>
        </p:spPr>
        <p:txBody>
          <a:bodyPr wrap="square" lIns="91276" tIns="45638" rIns="91276" bIns="45638">
            <a:spAutoFit/>
          </a:bodyPr>
          <a:lstStyle/>
          <a:p>
            <a:pPr algn="r" defTabSz="912471"/>
            <a:r>
              <a:rPr lang="zh-TW" altLang="en-US" sz="2800" dirty="0">
                <a:solidFill>
                  <a:srgbClr val="783A60">
                    <a:lumMod val="50000"/>
                  </a:srgb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我們致力：</a:t>
            </a:r>
            <a:r>
              <a:rPr lang="zh-TW" altLang="en-US" sz="4000" dirty="0">
                <a:solidFill>
                  <a:srgbClr val="783A60">
                    <a:lumMod val="50000"/>
                  </a:srgb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相愛相顧</a:t>
            </a:r>
            <a:r>
              <a:rPr lang="en-US" altLang="zh-TW" sz="4000" dirty="0">
                <a:solidFill>
                  <a:srgbClr val="783A60">
                    <a:lumMod val="50000"/>
                  </a:srgb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‧</a:t>
            </a:r>
            <a:r>
              <a:rPr lang="zh-TW" altLang="en-US" sz="4000" dirty="0">
                <a:solidFill>
                  <a:srgbClr val="783A60">
                    <a:lumMod val="50000"/>
                  </a:srgb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傳揚主名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2992706"/>
            <a:ext cx="2424124" cy="535440"/>
          </a:xfrm>
          <a:prstGeom prst="rect">
            <a:avLst/>
          </a:prstGeom>
          <a:noFill/>
        </p:spPr>
        <p:txBody>
          <a:bodyPr wrap="square" lIns="91351" tIns="45675" rIns="91351" bIns="45675" rtlCol="0">
            <a:spAutoFit/>
          </a:bodyPr>
          <a:lstStyle/>
          <a:p>
            <a:pPr algn="ctr" defTabSz="91247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zh-TW" altLang="en-US" sz="3200" dirty="0" smtClean="0">
                <a:solidFill>
                  <a:srgbClr val="783A60">
                    <a:lumMod val="50000"/>
                  </a:srgb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同來敬拜主</a:t>
            </a:r>
            <a:endParaRPr lang="en-US" sz="3200" dirty="0">
              <a:solidFill>
                <a:srgbClr val="783A60">
                  <a:lumMod val="50000"/>
                </a:srgb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7196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68655" cy="857250"/>
          </a:xfrm>
        </p:spPr>
        <p:txBody>
          <a:bodyPr/>
          <a:lstStyle/>
          <a:p>
            <a:r>
              <a:rPr lang="zh-HK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执拾清洁房间并关紧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r>
              <a:rPr lang="zh-HK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水、电、门、窗后才离开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435"/>
            <a:ext cx="3394075" cy="3394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10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275606"/>
            <a:ext cx="335692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46744"/>
      </p:ext>
    </p:extLst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8408615" cy="857250"/>
          </a:xfrm>
        </p:spPr>
        <p:txBody>
          <a:bodyPr/>
          <a:lstStyle/>
          <a:p>
            <a:r>
              <a:rPr lang="zh-TW" altLang="en-US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小組團契</a:t>
            </a:r>
            <a:endParaRPr lang="zh-TW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00169"/>
            <a:ext cx="8336639" cy="3394472"/>
          </a:xfrm>
        </p:spPr>
        <p:txBody>
          <a:bodyPr/>
          <a:lstStyle/>
          <a:p>
            <a:endParaRPr lang="en-US" altLang="zh-TW" sz="3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粵語組：周五晚上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6:30 </a:t>
            </a:r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 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Amos </a:t>
            </a:r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家</a:t>
            </a:r>
            <a:endParaRPr lang="en-US" altLang="zh-TW" sz="3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華語組：下主日崇拜後</a:t>
            </a:r>
            <a:endParaRPr lang="en-US" altLang="zh-TW" sz="3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青年組：</a:t>
            </a:r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周五晚上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6:30 </a:t>
            </a:r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 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Amos </a:t>
            </a:r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家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隔週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en-US" altLang="zh-TW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3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11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69568"/>
      </p:ext>
    </p:extLst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205979"/>
            <a:ext cx="8064896" cy="857250"/>
          </a:xfrm>
        </p:spPr>
        <p:txBody>
          <a:bodyPr/>
          <a:lstStyle/>
          <a:p>
            <a:r>
              <a:rPr lang="zh-TW" altLang="en-US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崇拜後歡迎去大廳享用早茶</a:t>
            </a:r>
            <a:endParaRPr lang="zh-HK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55" y="1200150"/>
            <a:ext cx="2529116" cy="339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200169"/>
            <a:ext cx="4736263" cy="3394472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早茶後還有節目？</a:t>
            </a:r>
            <a:endParaRPr lang="en-US" altLang="zh-TW" sz="3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注意崇拜中的家事分享</a:t>
            </a:r>
            <a:endParaRPr lang="zh-HK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5B4-CE51-4A29-A049-A18BD1A7BE9B}" type="slidenum">
              <a:rPr lang="en-AU" smtClean="0">
                <a:solidFill>
                  <a:srgbClr val="000000"/>
                </a:solidFill>
              </a:rPr>
              <a:pPr/>
              <a:t>12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2717"/>
      </p:ext>
    </p:extLst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05979"/>
            <a:ext cx="8336607" cy="857250"/>
          </a:xfrm>
        </p:spPr>
        <p:txBody>
          <a:bodyPr/>
          <a:lstStyle/>
          <a:p>
            <a:r>
              <a:rPr lang="zh-TW" altLang="en-US" sz="5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中文堂</a:t>
            </a:r>
            <a:r>
              <a:rPr lang="en-US" altLang="zh-TW" sz="5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</a:t>
            </a:r>
            <a:endParaRPr lang="zh-HK" altLang="en-US" sz="5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560" y="1200169"/>
            <a:ext cx="5400600" cy="33944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apple 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store 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或 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google play </a:t>
            </a: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store,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</a:t>
            </a:r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載「</a:t>
            </a: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Islington Baptist Church Chinese</a:t>
            </a:r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」使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用</a:t>
            </a:r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36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13</a:t>
            </a:fld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9662"/>
            <a:ext cx="1619250" cy="1619250"/>
          </a:xfrm>
        </p:spPr>
      </p:pic>
    </p:spTree>
    <p:extLst>
      <p:ext uri="{BB962C8B-B14F-4D97-AF65-F5344CB8AC3E}">
        <p14:creationId xmlns:p14="http://schemas.microsoft.com/office/powerpoint/2010/main" val="1163315121"/>
      </p:ext>
    </p:extLst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9"/>
            <a:ext cx="8480623" cy="857250"/>
          </a:xfrm>
        </p:spPr>
        <p:txBody>
          <a:bodyPr/>
          <a:lstStyle/>
          <a:p>
            <a:pPr algn="ctr"/>
            <a:r>
              <a:rPr lang="zh-HK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用过杯子勿隨處放下，请弄清洁放好</a:t>
            </a:r>
            <a:r>
              <a:rPr lang="en-US" altLang="zh-HK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HK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除了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Morning tea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，也請放在收集處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63638"/>
            <a:ext cx="3789796" cy="25265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14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477314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0727"/>
      </p:ext>
    </p:extLst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9"/>
            <a:ext cx="8480623" cy="857250"/>
          </a:xfrm>
        </p:spPr>
        <p:txBody>
          <a:bodyPr/>
          <a:lstStyle/>
          <a:p>
            <a:r>
              <a:rPr lang="zh-HK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督促儿女将玩具</a:t>
            </a:r>
            <a:r>
              <a:rPr lang="zh-HK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归</a:t>
            </a:r>
            <a:r>
              <a:rPr lang="zh-HK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回原位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r>
              <a:rPr lang="zh-HK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才带他离开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15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9622"/>
            <a:ext cx="5538543" cy="3024336"/>
          </a:xfrm>
        </p:spPr>
      </p:pic>
    </p:spTree>
    <p:extLst>
      <p:ext uri="{BB962C8B-B14F-4D97-AF65-F5344CB8AC3E}">
        <p14:creationId xmlns:p14="http://schemas.microsoft.com/office/powerpoint/2010/main" val="25092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205979"/>
            <a:ext cx="8064896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早十分钟进场</a:t>
            </a:r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　</a:t>
            </a:r>
            <a:r>
              <a:rPr lang="zh-CN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预备心灵敬拜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9582"/>
            <a:ext cx="3853830" cy="38538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93163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552631" cy="857250"/>
          </a:xfrm>
        </p:spPr>
        <p:txBody>
          <a:bodyPr/>
          <a:lstStyle/>
          <a:p>
            <a:r>
              <a:rPr lang="zh-HK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保持花园闸门关上，防止孩子外出</a:t>
            </a:r>
            <a:endParaRPr lang="zh-TW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3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7574"/>
            <a:ext cx="6966333" cy="3918562"/>
          </a:xfrm>
        </p:spPr>
      </p:pic>
    </p:spTree>
    <p:extLst>
      <p:ext uri="{BB962C8B-B14F-4D97-AF65-F5344CB8AC3E}">
        <p14:creationId xmlns:p14="http://schemas.microsoft.com/office/powerpoint/2010/main" val="919427333"/>
      </p:ext>
    </p:extLst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99594" y="195487"/>
            <a:ext cx="7935465" cy="650522"/>
          </a:xfrm>
        </p:spPr>
        <p:txBody>
          <a:bodyPr>
            <a:normAutofit/>
          </a:bodyPr>
          <a:lstStyle/>
          <a:p>
            <a:r>
              <a:rPr lang="zh-HK" altLang="zh-HK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歡迎各位弟兄姊妹</a:t>
            </a:r>
            <a:endParaRPr lang="zh-HK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83" y="1491634"/>
            <a:ext cx="6326187" cy="1507741"/>
          </a:xfr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660232" y="4659982"/>
            <a:ext cx="2133600" cy="357188"/>
          </a:xfrm>
          <a:prstGeom prst="rect">
            <a:avLst/>
          </a:prstGeom>
        </p:spPr>
        <p:txBody>
          <a:bodyPr/>
          <a:lstStyle/>
          <a:p>
            <a:fld id="{ECE9862A-F67C-49EA-A0DE-5FE9565172AF}" type="slidenum">
              <a:rPr lang="zh-HK" altLang="en-US" smtClean="0">
                <a:solidFill>
                  <a:srgbClr val="000000"/>
                </a:solidFill>
              </a:rPr>
              <a:pPr/>
              <a:t>4</a:t>
            </a:fld>
            <a:endParaRPr lang="zh-HK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14487"/>
      </p:ext>
    </p:extLst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205979"/>
            <a:ext cx="8064896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為免騷擾崇拜　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調</a:t>
            </a:r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聲至「零」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5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373203"/>
            <a:ext cx="4104456" cy="29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89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00">
        <p14:rippl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205979"/>
            <a:ext cx="8064896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zh-TW" sz="36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崇拜</a:t>
            </a:r>
            <a:r>
              <a:rPr lang="zh-HK" altLang="zh-TW" sz="36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進行</a:t>
            </a:r>
            <a:r>
              <a:rPr lang="zh-HK" altLang="zh-TW" sz="36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</a:t>
            </a:r>
            <a:r>
              <a:rPr lang="zh-TW" altLang="en-US" sz="36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　請用這側門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200169"/>
            <a:ext cx="8064897" cy="3394472"/>
          </a:xfrm>
        </p:spPr>
        <p:txBody>
          <a:bodyPr/>
          <a:lstStyle/>
          <a:p>
            <a:endParaRPr lang="en-US" altLang="zh-CN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203598"/>
            <a:ext cx="4176464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795886"/>
            <a:ext cx="2088232" cy="12993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248" y="1203598"/>
            <a:ext cx="1800200" cy="2592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8304" y="3776410"/>
            <a:ext cx="1296144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203598"/>
            <a:ext cx="2088232" cy="2592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7605" y="1275606"/>
            <a:ext cx="1648491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r>
              <a:rPr lang="zh-TW" altLang="en-US" b="1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講台</a:t>
            </a:r>
          </a:p>
        </p:txBody>
      </p:sp>
      <p:sp>
        <p:nvSpPr>
          <p:cNvPr id="13" name="Rectangle 12"/>
          <p:cNvSpPr/>
          <p:nvPr/>
        </p:nvSpPr>
        <p:spPr>
          <a:xfrm rot="1732018">
            <a:off x="5666803" y="1731309"/>
            <a:ext cx="936104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8141" y="2294946"/>
            <a:ext cx="504056" cy="3894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r>
              <a:rPr lang="en-US" altLang="zh-TW" dirty="0">
                <a:solidFill>
                  <a:srgbClr val="FFFFFF"/>
                </a:solidFill>
              </a:rPr>
              <a:t>AV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23973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兒童室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4288" y="24997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厨房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7703" y="4725930"/>
            <a:ext cx="64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進入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5766" y="28957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崇拜進行中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17796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琴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2871858" y="4654140"/>
            <a:ext cx="915747" cy="4115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951" y="4376596"/>
            <a:ext cx="461665" cy="5550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樓梯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4248" y="2947308"/>
            <a:ext cx="504056" cy="1621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1949" y="3388823"/>
            <a:ext cx="588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這門關閉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8518" y="469631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請用這側門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10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00">
        <p14:rippl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205979"/>
            <a:ext cx="7920880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崇拜中不宜飲食</a:t>
            </a:r>
            <a:r>
              <a:rPr lang="en-US" altLang="zh-TW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主餐除外</a:t>
            </a:r>
            <a:r>
              <a:rPr lang="en-US" altLang="zh-TW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HK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96776"/>
            <a:ext cx="3086100" cy="3394472"/>
          </a:xfrm>
        </p:spPr>
        <p:txBody>
          <a:bodyPr/>
          <a:lstStyle/>
          <a:p>
            <a:endParaRPr lang="en-US" altLang="zh-HK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尊重崇拜 </a:t>
            </a: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尊重神</a:t>
            </a:r>
            <a:endParaRPr lang="zh-HK" altLang="en-US" sz="4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7614"/>
            <a:ext cx="3087687" cy="30876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7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45912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dirty="0"/>
              <a:t>no food and </a:t>
            </a:r>
            <a:r>
              <a:rPr lang="en-US" altLang="zh-HK" dirty="0" smtClean="0"/>
              <a:t>hot drink </a:t>
            </a:r>
            <a:r>
              <a:rPr lang="en-US" altLang="zh-HK" dirty="0"/>
              <a:t>in the worship service except communion</a:t>
            </a:r>
            <a:endParaRPr lang="zh-HK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264375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有蓋的水樽是容許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141307"/>
      </p:ext>
    </p:extLst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05979"/>
            <a:ext cx="8624639" cy="857250"/>
          </a:xfrm>
        </p:spPr>
        <p:txBody>
          <a:bodyPr/>
          <a:lstStyle/>
          <a:p>
            <a:r>
              <a:rPr lang="zh-HK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勿让小孩子</a:t>
            </a:r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HK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在教会内</a:t>
            </a:r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zh-HK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独自往来</a:t>
            </a:r>
            <a:endParaRPr lang="zh-TW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1200169"/>
            <a:ext cx="4752528" cy="3394472"/>
          </a:xfrm>
        </p:spPr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任何時候，孩童</a:t>
            </a:r>
            <a:endParaRPr lang="en-US" altLang="zh-TW" sz="4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均需要成年人陪伴</a:t>
            </a:r>
            <a:endParaRPr lang="zh-TW" altLang="en-US" sz="4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6" y="1200150"/>
            <a:ext cx="3475162" cy="3394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8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72433"/>
      </p:ext>
    </p:extLst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4248" y="1203598"/>
            <a:ext cx="1800200" cy="2592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4248" y="2947308"/>
            <a:ext cx="504056" cy="1621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205979"/>
            <a:ext cx="8064896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緊</a:t>
            </a:r>
            <a:r>
              <a:rPr lang="zh-TW" altLang="en-US" sz="4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急事</a:t>
            </a:r>
            <a:r>
              <a:rPr lang="zh-TW" altLang="en-US" sz="40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故</a:t>
            </a:r>
            <a:r>
              <a:rPr lang="zh-TW" altLang="en-US" sz="40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　</a:t>
            </a:r>
            <a:r>
              <a:rPr lang="zh-TW" altLang="en-US" sz="4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由兩邊疏散</a:t>
            </a:r>
            <a:endParaRPr lang="zh-TW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200169"/>
            <a:ext cx="8064897" cy="3394472"/>
          </a:xfrm>
        </p:spPr>
        <p:txBody>
          <a:bodyPr/>
          <a:lstStyle/>
          <a:p>
            <a:endParaRPr lang="en-US" altLang="zh-CN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2A8F-58BF-41E9-A028-79A468128635}" type="slidenum">
              <a:rPr lang="en-AU" smtClean="0">
                <a:solidFill>
                  <a:srgbClr val="000000"/>
                </a:solidFill>
              </a:rPr>
              <a:pPr/>
              <a:t>9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203598"/>
            <a:ext cx="4176464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795886"/>
            <a:ext cx="2088232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8304" y="3795886"/>
            <a:ext cx="1296144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63372">
            <a:off x="5436095" y="3799295"/>
            <a:ext cx="100811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678749" flipH="1">
            <a:off x="2964807" y="3841708"/>
            <a:ext cx="108012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203598"/>
            <a:ext cx="2088232" cy="2592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7605" y="1275606"/>
            <a:ext cx="1648491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r>
              <a:rPr lang="zh-TW" altLang="en-US" b="1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講台</a:t>
            </a:r>
          </a:p>
        </p:txBody>
      </p:sp>
      <p:sp>
        <p:nvSpPr>
          <p:cNvPr id="13" name="Rectangle 12"/>
          <p:cNvSpPr/>
          <p:nvPr/>
        </p:nvSpPr>
        <p:spPr>
          <a:xfrm rot="1732018">
            <a:off x="5666803" y="1731309"/>
            <a:ext cx="936104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8141" y="2294946"/>
            <a:ext cx="504056" cy="3894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471"/>
            <a:r>
              <a:rPr lang="en-US" altLang="zh-TW" dirty="0">
                <a:solidFill>
                  <a:srgbClr val="FFFFFF"/>
                </a:solidFill>
              </a:rPr>
              <a:t>AV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23973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兒童室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4288" y="24997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厨房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0197" y="386257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出路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8716" y="3950635"/>
            <a:ext cx="38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出路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7944" y="28690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71"/>
            <a:r>
              <a:rPr lang="zh-TW" altLang="en-US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你在此處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17796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71"/>
            <a:r>
              <a:rPr lang="zh-TW" altLang="en-US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951" y="4376596"/>
            <a:ext cx="461665" cy="5550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2471"/>
            <a:r>
              <a:rPr lang="zh-TW" altLang="en-US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樓梯</a:t>
            </a:r>
          </a:p>
        </p:txBody>
      </p:sp>
    </p:spTree>
    <p:extLst>
      <p:ext uri="{BB962C8B-B14F-4D97-AF65-F5344CB8AC3E}">
        <p14:creationId xmlns:p14="http://schemas.microsoft.com/office/powerpoint/2010/main" val="2811014623"/>
      </p:ext>
    </p:extLst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他的到来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365</Words>
  <Application>Microsoft Office PowerPoint</Application>
  <PresentationFormat>On-screen Show (16:9)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他的到来</vt:lpstr>
      <vt:lpstr>依斯靈頓浸信會(IBC)中文堂</vt:lpstr>
      <vt:lpstr>早十分钟进场　预备心灵敬拜</vt:lpstr>
      <vt:lpstr>保持花园闸门关上，防止孩子外出</vt:lpstr>
      <vt:lpstr>歡迎各位弟兄姊妹</vt:lpstr>
      <vt:lpstr>為免騷擾崇拜　調聲至「零」</vt:lpstr>
      <vt:lpstr>崇拜進行中　請用這側門</vt:lpstr>
      <vt:lpstr>崇拜中不宜飲食(主餐除外)</vt:lpstr>
      <vt:lpstr>勿让小孩子(在教会内)独自往来</vt:lpstr>
      <vt:lpstr>緊急事故　由兩邊疏散</vt:lpstr>
      <vt:lpstr>执拾清洁房间并关紧:水、电、门、窗后才离开</vt:lpstr>
      <vt:lpstr>小組團契</vt:lpstr>
      <vt:lpstr>崇拜後歡迎去大廳享用早茶</vt:lpstr>
      <vt:lpstr>中文堂APP</vt:lpstr>
      <vt:lpstr>用过杯子勿隨處放下，请弄清洁放好 (除了Morning tea，也請放在收集處)</vt:lpstr>
      <vt:lpstr>督促儿女将玩具归回原位，才带他离开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依斯靈頓浸信會(IBC)中文堂</dc:title>
  <dc:creator>wsc</dc:creator>
  <cp:lastModifiedBy>.</cp:lastModifiedBy>
  <cp:revision>54</cp:revision>
  <dcterms:created xsi:type="dcterms:W3CDTF">2018-11-13T01:49:56Z</dcterms:created>
  <dcterms:modified xsi:type="dcterms:W3CDTF">2019-12-24T02:57:29Z</dcterms:modified>
</cp:coreProperties>
</file>