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38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336" r:id="rId8"/>
    <p:sldId id="370" r:id="rId9"/>
    <p:sldId id="263" r:id="rId10"/>
    <p:sldId id="264" r:id="rId11"/>
    <p:sldId id="265" r:id="rId12"/>
    <p:sldId id="367" r:id="rId13"/>
    <p:sldId id="368" r:id="rId14"/>
    <p:sldId id="369" r:id="rId15"/>
    <p:sldId id="266" r:id="rId16"/>
    <p:sldId id="267" r:id="rId17"/>
    <p:sldId id="268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277" r:id="rId28"/>
    <p:sldId id="281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1" roundtripDataSignature="AMtx7mijLOwvPoZshHeRV0xa7MKAhH9R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5"/>
    <p:restoredTop sz="93405"/>
  </p:normalViewPr>
  <p:slideViewPr>
    <p:cSldViewPr snapToGrid="0">
      <p:cViewPr varScale="1">
        <p:scale>
          <a:sx n="182" d="100"/>
          <a:sy n="182" d="100"/>
        </p:scale>
        <p:origin x="112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41" Type="http://customschemas.google.com/relationships/presentationmetadata" Target="metadata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4998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239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0" name="Google Shape;4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0" name="Google Shape;4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39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2701925" y="1597881"/>
            <a:ext cx="4800600" cy="110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2694020" y="1200168"/>
            <a:ext cx="6326188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7439032" y="206038"/>
            <a:ext cx="1581151" cy="438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body" idx="1"/>
          </p:nvPr>
        </p:nvSpPr>
        <p:spPr>
          <a:xfrm>
            <a:off x="2694025" y="206038"/>
            <a:ext cx="4592638" cy="438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>
  <p:cSld name="標題投影片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>
            <a:spLocks noGrp="1"/>
          </p:cNvSpPr>
          <p:nvPr>
            <p:ph type="title"/>
          </p:nvPr>
        </p:nvSpPr>
        <p:spPr>
          <a:xfrm>
            <a:off x="685800" y="1597881"/>
            <a:ext cx="7772400" cy="110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228558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39" lvl="1" indent="-228558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2" lvl="2" indent="-228558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8" lvl="3" indent="-228558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1" lvl="4" indent="-228558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sldNum" idx="12"/>
          </p:nvPr>
        </p:nvSpPr>
        <p:spPr>
          <a:xfrm>
            <a:off x="8413315" y="4673511"/>
            <a:ext cx="273493" cy="4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>
  <p:cSld name="標題及物件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>
            <a:spLocks noGrp="1"/>
          </p:cNvSpPr>
          <p:nvPr>
            <p:ph type="title"/>
          </p:nvPr>
        </p:nvSpPr>
        <p:spPr>
          <a:xfrm>
            <a:off x="457200" y="205985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1"/>
          </p:nvPr>
        </p:nvSpPr>
        <p:spPr>
          <a:xfrm>
            <a:off x="457200" y="1200168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8413315" y="4673511"/>
            <a:ext cx="273493" cy="4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>
  <p:cSld name="區段標題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722319" y="3305190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1" cap="none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body" idx="1"/>
          </p:nvPr>
        </p:nvSpPr>
        <p:spPr>
          <a:xfrm>
            <a:off x="722319" y="2180052"/>
            <a:ext cx="7772401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39" lvl="1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362" lvl="2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78" lvl="3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601" lvl="4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8413315" y="4673511"/>
            <a:ext cx="273493" cy="4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>
  <p:cSld name="兩項物件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457200" y="205985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body" idx="1"/>
          </p:nvPr>
        </p:nvSpPr>
        <p:spPr>
          <a:xfrm>
            <a:off x="457200" y="1200168"/>
            <a:ext cx="4038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239" lvl="1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371362" lvl="2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828478" lvl="3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285601" lvl="4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»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sldNum" idx="12"/>
          </p:nvPr>
        </p:nvSpPr>
        <p:spPr>
          <a:xfrm>
            <a:off x="8413315" y="4673511"/>
            <a:ext cx="273493" cy="4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>
  <p:cSld name="比對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 txBox="1">
            <a:spLocks noGrp="1"/>
          </p:cNvSpPr>
          <p:nvPr>
            <p:ph type="title"/>
          </p:nvPr>
        </p:nvSpPr>
        <p:spPr>
          <a:xfrm>
            <a:off x="457200" y="205985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239" lvl="1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2pPr>
            <a:lvl3pPr marL="1371362" lvl="2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3pPr>
            <a:lvl4pPr marL="1828478" lvl="3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4pPr>
            <a:lvl5pPr marL="2285601" lvl="4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body" idx="2"/>
          </p:nvPr>
        </p:nvSpPr>
        <p:spPr>
          <a:xfrm>
            <a:off x="4645109" y="1151337"/>
            <a:ext cx="4041776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413315" y="4673511"/>
            <a:ext cx="273493" cy="4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>
  <p:cSld name="只有標題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>
            <a:off x="457200" y="205985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sldNum" idx="12"/>
          </p:nvPr>
        </p:nvSpPr>
        <p:spPr>
          <a:xfrm>
            <a:off x="8413315" y="4673511"/>
            <a:ext cx="273493" cy="4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>
            <a:spLocks noGrp="1"/>
          </p:cNvSpPr>
          <p:nvPr>
            <p:ph type="sldNum" idx="12"/>
          </p:nvPr>
        </p:nvSpPr>
        <p:spPr>
          <a:xfrm>
            <a:off x="8413315" y="4673511"/>
            <a:ext cx="273493" cy="4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>
  <p:cSld name="含標題的內容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6"/>
          <p:cNvSpPr txBox="1">
            <a:spLocks noGrp="1"/>
          </p:cNvSpPr>
          <p:nvPr>
            <p:ph type="title"/>
          </p:nvPr>
        </p:nvSpPr>
        <p:spPr>
          <a:xfrm>
            <a:off x="457237" y="204786"/>
            <a:ext cx="3008314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body" idx="1"/>
          </p:nvPr>
        </p:nvSpPr>
        <p:spPr>
          <a:xfrm>
            <a:off x="3575050" y="204827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body" idx="2"/>
          </p:nvPr>
        </p:nvSpPr>
        <p:spPr>
          <a:xfrm>
            <a:off x="457243" y="1076386"/>
            <a:ext cx="3008315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413315" y="4673511"/>
            <a:ext cx="273493" cy="4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body" idx="1"/>
          </p:nvPr>
        </p:nvSpPr>
        <p:spPr>
          <a:xfrm>
            <a:off x="2694020" y="1200168"/>
            <a:ext cx="6326188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>
  <p:cSld name="含標題的圖片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>
            <a:spLocks noGrp="1"/>
          </p:cNvSpPr>
          <p:nvPr>
            <p:ph type="title"/>
          </p:nvPr>
        </p:nvSpPr>
        <p:spPr>
          <a:xfrm>
            <a:off x="1792295" y="3600453"/>
            <a:ext cx="5486401" cy="42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>
            <a:spLocks noGrp="1"/>
          </p:cNvSpPr>
          <p:nvPr>
            <p:ph type="pic" idx="2"/>
          </p:nvPr>
        </p:nvSpPr>
        <p:spPr>
          <a:xfrm>
            <a:off x="1792295" y="459591"/>
            <a:ext cx="5486401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body" idx="1"/>
          </p:nvPr>
        </p:nvSpPr>
        <p:spPr>
          <a:xfrm>
            <a:off x="1792295" y="4025563"/>
            <a:ext cx="5486401" cy="6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239" lvl="1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1371362" lvl="2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478" lvl="3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2285601" lvl="4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sldNum" idx="12"/>
          </p:nvPr>
        </p:nvSpPr>
        <p:spPr>
          <a:xfrm>
            <a:off x="8413315" y="4673511"/>
            <a:ext cx="273493" cy="4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>
  <p:cSld name="標題及直排文字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8"/>
          <p:cNvSpPr txBox="1">
            <a:spLocks noGrp="1"/>
          </p:cNvSpPr>
          <p:nvPr>
            <p:ph type="title"/>
          </p:nvPr>
        </p:nvSpPr>
        <p:spPr>
          <a:xfrm>
            <a:off x="457200" y="205985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body" idx="1"/>
          </p:nvPr>
        </p:nvSpPr>
        <p:spPr>
          <a:xfrm>
            <a:off x="457200" y="1200168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8"/>
          <p:cNvSpPr txBox="1">
            <a:spLocks noGrp="1"/>
          </p:cNvSpPr>
          <p:nvPr>
            <p:ph type="sldNum" idx="12"/>
          </p:nvPr>
        </p:nvSpPr>
        <p:spPr>
          <a:xfrm>
            <a:off x="8413315" y="4673511"/>
            <a:ext cx="273493" cy="4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>
  <p:cSld name="直排標題及文字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9"/>
          <p:cNvSpPr txBox="1">
            <a:spLocks noGrp="1"/>
          </p:cNvSpPr>
          <p:nvPr>
            <p:ph type="title"/>
          </p:nvPr>
        </p:nvSpPr>
        <p:spPr>
          <a:xfrm>
            <a:off x="6629400" y="206035"/>
            <a:ext cx="2057400" cy="438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body" idx="1"/>
          </p:nvPr>
        </p:nvSpPr>
        <p:spPr>
          <a:xfrm>
            <a:off x="457200" y="206035"/>
            <a:ext cx="6019800" cy="438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sldNum" idx="12"/>
          </p:nvPr>
        </p:nvSpPr>
        <p:spPr>
          <a:xfrm>
            <a:off x="8413315" y="4673511"/>
            <a:ext cx="273493" cy="46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0"/>
          <p:cNvSpPr txBox="1">
            <a:spLocks noGrp="1"/>
          </p:cNvSpPr>
          <p:nvPr>
            <p:ph type="title"/>
          </p:nvPr>
        </p:nvSpPr>
        <p:spPr>
          <a:xfrm>
            <a:off x="2701925" y="1597881"/>
            <a:ext cx="4800600" cy="110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body" idx="1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50"/>
          <p:cNvSpPr txBox="1">
            <a:spLocks noGrp="1"/>
          </p:cNvSpPr>
          <p:nvPr>
            <p:ph type="sldNum" idx="12"/>
          </p:nvPr>
        </p:nvSpPr>
        <p:spPr>
          <a:xfrm>
            <a:off x="8385069" y="4683928"/>
            <a:ext cx="301739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1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body" idx="1"/>
          </p:nvPr>
        </p:nvSpPr>
        <p:spPr>
          <a:xfrm>
            <a:off x="2694020" y="1200168"/>
            <a:ext cx="6326188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sldNum" idx="12"/>
          </p:nvPr>
        </p:nvSpPr>
        <p:spPr>
          <a:xfrm>
            <a:off x="8385069" y="4683928"/>
            <a:ext cx="301739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2"/>
          <p:cNvSpPr txBox="1">
            <a:spLocks noGrp="1"/>
          </p:cNvSpPr>
          <p:nvPr>
            <p:ph type="title"/>
          </p:nvPr>
        </p:nvSpPr>
        <p:spPr>
          <a:xfrm>
            <a:off x="722319" y="3305193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body" idx="1"/>
          </p:nvPr>
        </p:nvSpPr>
        <p:spPr>
          <a:xfrm>
            <a:off x="722319" y="2180052"/>
            <a:ext cx="7772401" cy="112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marL="914239" lvl="1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marL="1371362" lvl="2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3pPr>
            <a:lvl4pPr marL="1828478" lvl="3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4pPr>
            <a:lvl5pPr marL="2285601" lvl="4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sldNum" idx="12"/>
          </p:nvPr>
        </p:nvSpPr>
        <p:spPr>
          <a:xfrm>
            <a:off x="8385069" y="4683928"/>
            <a:ext cx="301739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3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3"/>
          <p:cNvSpPr txBox="1">
            <a:spLocks noGrp="1"/>
          </p:cNvSpPr>
          <p:nvPr>
            <p:ph type="body" idx="1"/>
          </p:nvPr>
        </p:nvSpPr>
        <p:spPr>
          <a:xfrm>
            <a:off x="2693995" y="1200168"/>
            <a:ext cx="3086101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239" lvl="1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marL="1371362" lvl="2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3pPr>
            <a:lvl4pPr marL="1828478" lvl="3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4pPr>
            <a:lvl5pPr marL="2285601" lvl="4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3"/>
          <p:cNvSpPr txBox="1">
            <a:spLocks noGrp="1"/>
          </p:cNvSpPr>
          <p:nvPr>
            <p:ph type="sldNum" idx="12"/>
          </p:nvPr>
        </p:nvSpPr>
        <p:spPr>
          <a:xfrm>
            <a:off x="8385069" y="4683928"/>
            <a:ext cx="301739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4"/>
          <p:cNvSpPr txBox="1">
            <a:spLocks noGrp="1"/>
          </p:cNvSpPr>
          <p:nvPr>
            <p:ph type="title"/>
          </p:nvPr>
        </p:nvSpPr>
        <p:spPr>
          <a:xfrm>
            <a:off x="457200" y="205985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4"/>
          <p:cNvSpPr txBox="1"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1pPr>
            <a:lvl2pPr marL="914239" lvl="1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2pPr>
            <a:lvl3pPr marL="1371362" lvl="2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3pPr>
            <a:lvl4pPr marL="1828478" lvl="3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4pPr>
            <a:lvl5pPr marL="2285601" lvl="4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4"/>
          <p:cNvSpPr txBox="1">
            <a:spLocks noGrp="1"/>
          </p:cNvSpPr>
          <p:nvPr>
            <p:ph type="body" idx="2"/>
          </p:nvPr>
        </p:nvSpPr>
        <p:spPr>
          <a:xfrm>
            <a:off x="4645109" y="1151337"/>
            <a:ext cx="4041776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sldNum" idx="12"/>
          </p:nvPr>
        </p:nvSpPr>
        <p:spPr>
          <a:xfrm>
            <a:off x="8385069" y="4683928"/>
            <a:ext cx="301739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5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5"/>
          <p:cNvSpPr txBox="1">
            <a:spLocks noGrp="1"/>
          </p:cNvSpPr>
          <p:nvPr>
            <p:ph type="sldNum" idx="12"/>
          </p:nvPr>
        </p:nvSpPr>
        <p:spPr>
          <a:xfrm>
            <a:off x="8385069" y="4683928"/>
            <a:ext cx="301739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6"/>
          <p:cNvSpPr txBox="1">
            <a:spLocks noGrp="1"/>
          </p:cNvSpPr>
          <p:nvPr>
            <p:ph type="sldNum" idx="12"/>
          </p:nvPr>
        </p:nvSpPr>
        <p:spPr>
          <a:xfrm>
            <a:off x="8385069" y="4683928"/>
            <a:ext cx="301739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 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7"/>
          <p:cNvSpPr txBox="1">
            <a:spLocks noGrp="1"/>
          </p:cNvSpPr>
          <p:nvPr>
            <p:ph type="title"/>
          </p:nvPr>
        </p:nvSpPr>
        <p:spPr>
          <a:xfrm>
            <a:off x="457237" y="204786"/>
            <a:ext cx="3008314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7"/>
          <p:cNvSpPr txBox="1">
            <a:spLocks noGrp="1"/>
          </p:cNvSpPr>
          <p:nvPr>
            <p:ph type="body" idx="1"/>
          </p:nvPr>
        </p:nvSpPr>
        <p:spPr>
          <a:xfrm>
            <a:off x="3575050" y="204827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57"/>
          <p:cNvSpPr txBox="1">
            <a:spLocks noGrp="1"/>
          </p:cNvSpPr>
          <p:nvPr>
            <p:ph type="body" idx="2"/>
          </p:nvPr>
        </p:nvSpPr>
        <p:spPr>
          <a:xfrm>
            <a:off x="457243" y="1076386"/>
            <a:ext cx="3008315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7"/>
          <p:cNvSpPr txBox="1">
            <a:spLocks noGrp="1"/>
          </p:cNvSpPr>
          <p:nvPr>
            <p:ph type="sldNum" idx="12"/>
          </p:nvPr>
        </p:nvSpPr>
        <p:spPr>
          <a:xfrm>
            <a:off x="8385069" y="4683928"/>
            <a:ext cx="301739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8"/>
          <p:cNvSpPr txBox="1">
            <a:spLocks noGrp="1"/>
          </p:cNvSpPr>
          <p:nvPr>
            <p:ph type="title"/>
          </p:nvPr>
        </p:nvSpPr>
        <p:spPr>
          <a:xfrm>
            <a:off x="1792295" y="3600453"/>
            <a:ext cx="5486401" cy="42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8"/>
          <p:cNvSpPr>
            <a:spLocks noGrp="1"/>
          </p:cNvSpPr>
          <p:nvPr>
            <p:ph type="pic" idx="2"/>
          </p:nvPr>
        </p:nvSpPr>
        <p:spPr>
          <a:xfrm>
            <a:off x="1792295" y="459591"/>
            <a:ext cx="5486401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58"/>
          <p:cNvSpPr txBox="1">
            <a:spLocks noGrp="1"/>
          </p:cNvSpPr>
          <p:nvPr>
            <p:ph type="body" idx="1"/>
          </p:nvPr>
        </p:nvSpPr>
        <p:spPr>
          <a:xfrm>
            <a:off x="1792295" y="4025563"/>
            <a:ext cx="5486401" cy="6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239" lvl="1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362" lvl="2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1828478" lvl="3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2285601" lvl="4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58"/>
          <p:cNvSpPr txBox="1">
            <a:spLocks noGrp="1"/>
          </p:cNvSpPr>
          <p:nvPr>
            <p:ph type="sldNum" idx="12"/>
          </p:nvPr>
        </p:nvSpPr>
        <p:spPr>
          <a:xfrm>
            <a:off x="8385069" y="4683928"/>
            <a:ext cx="301739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9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9"/>
          <p:cNvSpPr txBox="1">
            <a:spLocks noGrp="1"/>
          </p:cNvSpPr>
          <p:nvPr>
            <p:ph type="body" idx="1"/>
          </p:nvPr>
        </p:nvSpPr>
        <p:spPr>
          <a:xfrm>
            <a:off x="2694020" y="1200168"/>
            <a:ext cx="6326188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59"/>
          <p:cNvSpPr txBox="1">
            <a:spLocks noGrp="1"/>
          </p:cNvSpPr>
          <p:nvPr>
            <p:ph type="sldNum" idx="12"/>
          </p:nvPr>
        </p:nvSpPr>
        <p:spPr>
          <a:xfrm>
            <a:off x="8385069" y="4683928"/>
            <a:ext cx="301739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0"/>
          <p:cNvSpPr txBox="1">
            <a:spLocks noGrp="1"/>
          </p:cNvSpPr>
          <p:nvPr>
            <p:ph type="title"/>
          </p:nvPr>
        </p:nvSpPr>
        <p:spPr>
          <a:xfrm>
            <a:off x="7439032" y="206035"/>
            <a:ext cx="1581151" cy="438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0"/>
          <p:cNvSpPr txBox="1">
            <a:spLocks noGrp="1"/>
          </p:cNvSpPr>
          <p:nvPr>
            <p:ph type="body" idx="1"/>
          </p:nvPr>
        </p:nvSpPr>
        <p:spPr>
          <a:xfrm>
            <a:off x="2694025" y="206035"/>
            <a:ext cx="4592638" cy="438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60"/>
          <p:cNvSpPr txBox="1">
            <a:spLocks noGrp="1"/>
          </p:cNvSpPr>
          <p:nvPr>
            <p:ph type="sldNum" idx="12"/>
          </p:nvPr>
        </p:nvSpPr>
        <p:spPr>
          <a:xfrm>
            <a:off x="8385069" y="4683928"/>
            <a:ext cx="301739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1"/>
          <p:cNvSpPr txBox="1">
            <a:spLocks noGrp="1"/>
          </p:cNvSpPr>
          <p:nvPr>
            <p:ph type="title"/>
          </p:nvPr>
        </p:nvSpPr>
        <p:spPr>
          <a:xfrm>
            <a:off x="2701925" y="1597873"/>
            <a:ext cx="4800600" cy="110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1"/>
          <p:cNvSpPr txBox="1">
            <a:spLocks noGrp="1"/>
          </p:cNvSpPr>
          <p:nvPr>
            <p:ph type="body" idx="1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61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2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2"/>
          <p:cNvSpPr txBox="1">
            <a:spLocks noGrp="1"/>
          </p:cNvSpPr>
          <p:nvPr>
            <p:ph type="body" idx="1"/>
          </p:nvPr>
        </p:nvSpPr>
        <p:spPr>
          <a:xfrm>
            <a:off x="2694020" y="1200168"/>
            <a:ext cx="6326188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62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 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3"/>
          <p:cNvSpPr txBox="1">
            <a:spLocks noGrp="1"/>
          </p:cNvSpPr>
          <p:nvPr>
            <p:ph type="title"/>
          </p:nvPr>
        </p:nvSpPr>
        <p:spPr>
          <a:xfrm>
            <a:off x="722319" y="3305193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3"/>
          <p:cNvSpPr txBox="1">
            <a:spLocks noGrp="1"/>
          </p:cNvSpPr>
          <p:nvPr>
            <p:ph type="body" idx="1"/>
          </p:nvPr>
        </p:nvSpPr>
        <p:spPr>
          <a:xfrm>
            <a:off x="722319" y="2180052"/>
            <a:ext cx="7772401" cy="112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marL="914239" lvl="1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marL="1371362" lvl="2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3pPr>
            <a:lvl4pPr marL="1828478" lvl="3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4pPr>
            <a:lvl5pPr marL="2285601" lvl="4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63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4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4"/>
          <p:cNvSpPr txBox="1">
            <a:spLocks noGrp="1"/>
          </p:cNvSpPr>
          <p:nvPr>
            <p:ph type="body" idx="1"/>
          </p:nvPr>
        </p:nvSpPr>
        <p:spPr>
          <a:xfrm>
            <a:off x="2693995" y="1200168"/>
            <a:ext cx="3086101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239" lvl="1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marL="1371362" lvl="2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3pPr>
            <a:lvl4pPr marL="1828478" lvl="3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4pPr>
            <a:lvl5pPr marL="2285601" lvl="4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4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5"/>
          <p:cNvSpPr txBox="1">
            <a:spLocks noGrp="1"/>
          </p:cNvSpPr>
          <p:nvPr>
            <p:ph type="title"/>
          </p:nvPr>
        </p:nvSpPr>
        <p:spPr>
          <a:xfrm>
            <a:off x="457200" y="205985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5"/>
          <p:cNvSpPr txBox="1"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1pPr>
            <a:lvl2pPr marL="914239" lvl="1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2pPr>
            <a:lvl3pPr marL="1371362" lvl="2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3pPr>
            <a:lvl4pPr marL="1828478" lvl="3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4pPr>
            <a:lvl5pPr marL="2285601" lvl="4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5"/>
          <p:cNvSpPr txBox="1">
            <a:spLocks noGrp="1"/>
          </p:cNvSpPr>
          <p:nvPr>
            <p:ph type="body" idx="2"/>
          </p:nvPr>
        </p:nvSpPr>
        <p:spPr>
          <a:xfrm>
            <a:off x="4645109" y="1151337"/>
            <a:ext cx="4041776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65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3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6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6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body" idx="1"/>
          </p:nvPr>
        </p:nvSpPr>
        <p:spPr>
          <a:xfrm>
            <a:off x="2693995" y="1200168"/>
            <a:ext cx="3086101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239" lvl="1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marL="1371362" lvl="2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3pPr>
            <a:lvl4pPr marL="1828478" lvl="3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4pPr>
            <a:lvl5pPr marL="2285601" lvl="4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7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 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8"/>
          <p:cNvSpPr txBox="1">
            <a:spLocks noGrp="1"/>
          </p:cNvSpPr>
          <p:nvPr>
            <p:ph type="title"/>
          </p:nvPr>
        </p:nvSpPr>
        <p:spPr>
          <a:xfrm>
            <a:off x="457237" y="204786"/>
            <a:ext cx="3008314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8"/>
          <p:cNvSpPr txBox="1">
            <a:spLocks noGrp="1"/>
          </p:cNvSpPr>
          <p:nvPr>
            <p:ph type="body" idx="1"/>
          </p:nvPr>
        </p:nvSpPr>
        <p:spPr>
          <a:xfrm>
            <a:off x="3575050" y="204827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68"/>
          <p:cNvSpPr txBox="1">
            <a:spLocks noGrp="1"/>
          </p:cNvSpPr>
          <p:nvPr>
            <p:ph type="body" idx="2"/>
          </p:nvPr>
        </p:nvSpPr>
        <p:spPr>
          <a:xfrm>
            <a:off x="457243" y="1076392"/>
            <a:ext cx="3008315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68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 3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9"/>
          <p:cNvSpPr txBox="1">
            <a:spLocks noGrp="1"/>
          </p:cNvSpPr>
          <p:nvPr>
            <p:ph type="title"/>
          </p:nvPr>
        </p:nvSpPr>
        <p:spPr>
          <a:xfrm>
            <a:off x="1792295" y="3600453"/>
            <a:ext cx="5486401" cy="42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9"/>
          <p:cNvSpPr>
            <a:spLocks noGrp="1"/>
          </p:cNvSpPr>
          <p:nvPr>
            <p:ph type="pic" idx="2"/>
          </p:nvPr>
        </p:nvSpPr>
        <p:spPr>
          <a:xfrm>
            <a:off x="1792295" y="459591"/>
            <a:ext cx="5486401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69"/>
          <p:cNvSpPr txBox="1">
            <a:spLocks noGrp="1"/>
          </p:cNvSpPr>
          <p:nvPr>
            <p:ph type="body" idx="1"/>
          </p:nvPr>
        </p:nvSpPr>
        <p:spPr>
          <a:xfrm>
            <a:off x="1792295" y="4025550"/>
            <a:ext cx="5486401" cy="60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239" lvl="1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362" lvl="2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1828478" lvl="3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2285601" lvl="4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69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 3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0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0"/>
          <p:cNvSpPr txBox="1">
            <a:spLocks noGrp="1"/>
          </p:cNvSpPr>
          <p:nvPr>
            <p:ph type="body" idx="1"/>
          </p:nvPr>
        </p:nvSpPr>
        <p:spPr>
          <a:xfrm>
            <a:off x="2694020" y="1200168"/>
            <a:ext cx="6326188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70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 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1"/>
          <p:cNvSpPr txBox="1">
            <a:spLocks noGrp="1"/>
          </p:cNvSpPr>
          <p:nvPr>
            <p:ph type="title"/>
          </p:nvPr>
        </p:nvSpPr>
        <p:spPr>
          <a:xfrm>
            <a:off x="7439032" y="206035"/>
            <a:ext cx="1581151" cy="438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1"/>
          <p:cNvSpPr txBox="1">
            <a:spLocks noGrp="1"/>
          </p:cNvSpPr>
          <p:nvPr>
            <p:ph type="body" idx="1"/>
          </p:nvPr>
        </p:nvSpPr>
        <p:spPr>
          <a:xfrm>
            <a:off x="2694025" y="206035"/>
            <a:ext cx="4592638" cy="438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71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2"/>
          <p:cNvSpPr txBox="1">
            <a:spLocks noGrp="1"/>
          </p:cNvSpPr>
          <p:nvPr>
            <p:ph type="title"/>
          </p:nvPr>
        </p:nvSpPr>
        <p:spPr>
          <a:xfrm>
            <a:off x="2701925" y="1597869"/>
            <a:ext cx="4800600" cy="110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72"/>
          <p:cNvSpPr txBox="1">
            <a:spLocks noGrp="1"/>
          </p:cNvSpPr>
          <p:nvPr>
            <p:ph type="body" idx="1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72"/>
          <p:cNvSpPr txBox="1">
            <a:spLocks noGrp="1"/>
          </p:cNvSpPr>
          <p:nvPr>
            <p:ph type="sldNum" idx="12"/>
          </p:nvPr>
        </p:nvSpPr>
        <p:spPr>
          <a:xfrm>
            <a:off x="8385026" y="4683928"/>
            <a:ext cx="301774" cy="5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4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3"/>
          <p:cNvSpPr txBox="1">
            <a:spLocks noGrp="1"/>
          </p:cNvSpPr>
          <p:nvPr>
            <p:ph type="body" idx="1"/>
          </p:nvPr>
        </p:nvSpPr>
        <p:spPr>
          <a:xfrm>
            <a:off x="2694020" y="1200162"/>
            <a:ext cx="6326188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73"/>
          <p:cNvSpPr txBox="1">
            <a:spLocks noGrp="1"/>
          </p:cNvSpPr>
          <p:nvPr>
            <p:ph type="sldNum" idx="12"/>
          </p:nvPr>
        </p:nvSpPr>
        <p:spPr>
          <a:xfrm>
            <a:off x="8385026" y="4683928"/>
            <a:ext cx="301774" cy="5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 4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4"/>
          <p:cNvSpPr txBox="1">
            <a:spLocks noGrp="1"/>
          </p:cNvSpPr>
          <p:nvPr>
            <p:ph type="title"/>
          </p:nvPr>
        </p:nvSpPr>
        <p:spPr>
          <a:xfrm>
            <a:off x="722319" y="3305200"/>
            <a:ext cx="7772401" cy="102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4"/>
          <p:cNvSpPr txBox="1">
            <a:spLocks noGrp="1"/>
          </p:cNvSpPr>
          <p:nvPr>
            <p:ph type="body" idx="1"/>
          </p:nvPr>
        </p:nvSpPr>
        <p:spPr>
          <a:xfrm>
            <a:off x="722319" y="2180052"/>
            <a:ext cx="7772401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marL="914239" lvl="1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marL="1371362" lvl="2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3pPr>
            <a:lvl4pPr marL="1828478" lvl="3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4pPr>
            <a:lvl5pPr marL="2285601" lvl="4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74"/>
          <p:cNvSpPr txBox="1">
            <a:spLocks noGrp="1"/>
          </p:cNvSpPr>
          <p:nvPr>
            <p:ph type="sldNum" idx="12"/>
          </p:nvPr>
        </p:nvSpPr>
        <p:spPr>
          <a:xfrm>
            <a:off x="8385026" y="4683928"/>
            <a:ext cx="301774" cy="5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4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5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75"/>
          <p:cNvSpPr txBox="1">
            <a:spLocks noGrp="1"/>
          </p:cNvSpPr>
          <p:nvPr>
            <p:ph type="body" idx="1"/>
          </p:nvPr>
        </p:nvSpPr>
        <p:spPr>
          <a:xfrm>
            <a:off x="2693995" y="1200162"/>
            <a:ext cx="3086101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normAutofit/>
          </a:bodyPr>
          <a:lstStyle>
            <a:lvl1pPr marL="457123" lvl="0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239" lvl="1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marL="1371362" lvl="2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3pPr>
            <a:lvl4pPr marL="1828478" lvl="3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4pPr>
            <a:lvl5pPr marL="2285601" lvl="4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75"/>
          <p:cNvSpPr txBox="1">
            <a:spLocks noGrp="1"/>
          </p:cNvSpPr>
          <p:nvPr>
            <p:ph type="sldNum" idx="12"/>
          </p:nvPr>
        </p:nvSpPr>
        <p:spPr>
          <a:xfrm>
            <a:off x="8385026" y="4683928"/>
            <a:ext cx="301774" cy="5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4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6"/>
          <p:cNvSpPr txBox="1">
            <a:spLocks noGrp="1"/>
          </p:cNvSpPr>
          <p:nvPr>
            <p:ph type="title"/>
          </p:nvPr>
        </p:nvSpPr>
        <p:spPr>
          <a:xfrm>
            <a:off x="457200" y="205985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6"/>
          <p:cNvSpPr txBox="1"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1pPr>
            <a:lvl2pPr marL="914239" lvl="1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2pPr>
            <a:lvl3pPr marL="1371362" lvl="2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3pPr>
            <a:lvl4pPr marL="1828478" lvl="3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4pPr>
            <a:lvl5pPr marL="2285601" lvl="4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76"/>
          <p:cNvSpPr txBox="1">
            <a:spLocks noGrp="1"/>
          </p:cNvSpPr>
          <p:nvPr>
            <p:ph type="body" idx="2"/>
          </p:nvPr>
        </p:nvSpPr>
        <p:spPr>
          <a:xfrm>
            <a:off x="4645109" y="1151337"/>
            <a:ext cx="4041776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76"/>
          <p:cNvSpPr txBox="1">
            <a:spLocks noGrp="1"/>
          </p:cNvSpPr>
          <p:nvPr>
            <p:ph type="sldNum" idx="12"/>
          </p:nvPr>
        </p:nvSpPr>
        <p:spPr>
          <a:xfrm>
            <a:off x="8385026" y="4683928"/>
            <a:ext cx="301774" cy="5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722319" y="3305193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722319" y="2180052"/>
            <a:ext cx="7772401" cy="112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marL="914239" lvl="1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marL="1371362" lvl="2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3pPr>
            <a:lvl4pPr marL="1828478" lvl="3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4pPr>
            <a:lvl5pPr marL="2285601" lvl="4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4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7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7"/>
          <p:cNvSpPr txBox="1">
            <a:spLocks noGrp="1"/>
          </p:cNvSpPr>
          <p:nvPr>
            <p:ph type="sldNum" idx="12"/>
          </p:nvPr>
        </p:nvSpPr>
        <p:spPr>
          <a:xfrm>
            <a:off x="8385026" y="4683928"/>
            <a:ext cx="301774" cy="5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4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8"/>
          <p:cNvSpPr txBox="1">
            <a:spLocks noGrp="1"/>
          </p:cNvSpPr>
          <p:nvPr>
            <p:ph type="sldNum" idx="12"/>
          </p:nvPr>
        </p:nvSpPr>
        <p:spPr>
          <a:xfrm>
            <a:off x="8385026" y="4683928"/>
            <a:ext cx="301774" cy="5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 4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9"/>
          <p:cNvSpPr txBox="1">
            <a:spLocks noGrp="1"/>
          </p:cNvSpPr>
          <p:nvPr>
            <p:ph type="title"/>
          </p:nvPr>
        </p:nvSpPr>
        <p:spPr>
          <a:xfrm>
            <a:off x="457237" y="204792"/>
            <a:ext cx="3008314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79"/>
          <p:cNvSpPr txBox="1">
            <a:spLocks noGrp="1"/>
          </p:cNvSpPr>
          <p:nvPr>
            <p:ph type="body" idx="1"/>
          </p:nvPr>
        </p:nvSpPr>
        <p:spPr>
          <a:xfrm>
            <a:off x="3575050" y="204819"/>
            <a:ext cx="5111750" cy="438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79"/>
          <p:cNvSpPr txBox="1">
            <a:spLocks noGrp="1"/>
          </p:cNvSpPr>
          <p:nvPr>
            <p:ph type="body" idx="2"/>
          </p:nvPr>
        </p:nvSpPr>
        <p:spPr>
          <a:xfrm>
            <a:off x="457243" y="1076383"/>
            <a:ext cx="3008315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79"/>
          <p:cNvSpPr txBox="1">
            <a:spLocks noGrp="1"/>
          </p:cNvSpPr>
          <p:nvPr>
            <p:ph type="sldNum" idx="12"/>
          </p:nvPr>
        </p:nvSpPr>
        <p:spPr>
          <a:xfrm>
            <a:off x="8385026" y="4683928"/>
            <a:ext cx="301774" cy="5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 4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0"/>
          <p:cNvSpPr txBox="1">
            <a:spLocks noGrp="1"/>
          </p:cNvSpPr>
          <p:nvPr>
            <p:ph type="title"/>
          </p:nvPr>
        </p:nvSpPr>
        <p:spPr>
          <a:xfrm>
            <a:off x="1792295" y="3600453"/>
            <a:ext cx="5486401" cy="42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0"/>
          <p:cNvSpPr>
            <a:spLocks noGrp="1"/>
          </p:cNvSpPr>
          <p:nvPr>
            <p:ph type="pic" idx="2"/>
          </p:nvPr>
        </p:nvSpPr>
        <p:spPr>
          <a:xfrm>
            <a:off x="1792295" y="459589"/>
            <a:ext cx="5486401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80"/>
          <p:cNvSpPr txBox="1">
            <a:spLocks noGrp="1"/>
          </p:cNvSpPr>
          <p:nvPr>
            <p:ph type="body" idx="1"/>
          </p:nvPr>
        </p:nvSpPr>
        <p:spPr>
          <a:xfrm>
            <a:off x="1792295" y="4025512"/>
            <a:ext cx="5486401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239" lvl="1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362" lvl="2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1828478" lvl="3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2285601" lvl="4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80"/>
          <p:cNvSpPr txBox="1">
            <a:spLocks noGrp="1"/>
          </p:cNvSpPr>
          <p:nvPr>
            <p:ph type="sldNum" idx="12"/>
          </p:nvPr>
        </p:nvSpPr>
        <p:spPr>
          <a:xfrm>
            <a:off x="8385026" y="4683928"/>
            <a:ext cx="301774" cy="5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 4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1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81"/>
          <p:cNvSpPr txBox="1">
            <a:spLocks noGrp="1"/>
          </p:cNvSpPr>
          <p:nvPr>
            <p:ph type="body" idx="1"/>
          </p:nvPr>
        </p:nvSpPr>
        <p:spPr>
          <a:xfrm>
            <a:off x="2694020" y="1200162"/>
            <a:ext cx="6326188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81"/>
          <p:cNvSpPr txBox="1">
            <a:spLocks noGrp="1"/>
          </p:cNvSpPr>
          <p:nvPr>
            <p:ph type="sldNum" idx="12"/>
          </p:nvPr>
        </p:nvSpPr>
        <p:spPr>
          <a:xfrm>
            <a:off x="8385026" y="4683928"/>
            <a:ext cx="301774" cy="5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 4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2"/>
          <p:cNvSpPr txBox="1">
            <a:spLocks noGrp="1"/>
          </p:cNvSpPr>
          <p:nvPr>
            <p:ph type="title"/>
          </p:nvPr>
        </p:nvSpPr>
        <p:spPr>
          <a:xfrm>
            <a:off x="7439032" y="206018"/>
            <a:ext cx="1581151" cy="438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82"/>
          <p:cNvSpPr txBox="1">
            <a:spLocks noGrp="1"/>
          </p:cNvSpPr>
          <p:nvPr>
            <p:ph type="body" idx="1"/>
          </p:nvPr>
        </p:nvSpPr>
        <p:spPr>
          <a:xfrm>
            <a:off x="2694025" y="206018"/>
            <a:ext cx="4592638" cy="438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82"/>
          <p:cNvSpPr txBox="1">
            <a:spLocks noGrp="1"/>
          </p:cNvSpPr>
          <p:nvPr>
            <p:ph type="sldNum" idx="12"/>
          </p:nvPr>
        </p:nvSpPr>
        <p:spPr>
          <a:xfrm>
            <a:off x="8385026" y="4683928"/>
            <a:ext cx="301774" cy="51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43" tIns="45643" rIns="45643" bIns="4564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3"/>
          <p:cNvSpPr txBox="1">
            <a:spLocks noGrp="1"/>
          </p:cNvSpPr>
          <p:nvPr>
            <p:ph type="title"/>
          </p:nvPr>
        </p:nvSpPr>
        <p:spPr>
          <a:xfrm>
            <a:off x="2701925" y="1597877"/>
            <a:ext cx="4800600" cy="110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3"/>
          <p:cNvSpPr txBox="1">
            <a:spLocks noGrp="1"/>
          </p:cNvSpPr>
          <p:nvPr>
            <p:ph type="body" idx="1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83"/>
          <p:cNvSpPr txBox="1">
            <a:spLocks noGrp="1"/>
          </p:cNvSpPr>
          <p:nvPr>
            <p:ph type="sldNum" idx="12"/>
          </p:nvPr>
        </p:nvSpPr>
        <p:spPr>
          <a:xfrm>
            <a:off x="8385070" y="4683928"/>
            <a:ext cx="301730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5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4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84"/>
          <p:cNvSpPr txBox="1">
            <a:spLocks noGrp="1"/>
          </p:cNvSpPr>
          <p:nvPr>
            <p:ph type="body" idx="1"/>
          </p:nvPr>
        </p:nvSpPr>
        <p:spPr>
          <a:xfrm>
            <a:off x="2694020" y="1200168"/>
            <a:ext cx="6326188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84"/>
          <p:cNvSpPr txBox="1">
            <a:spLocks noGrp="1"/>
          </p:cNvSpPr>
          <p:nvPr>
            <p:ph type="sldNum" idx="12"/>
          </p:nvPr>
        </p:nvSpPr>
        <p:spPr>
          <a:xfrm>
            <a:off x="8385070" y="4683928"/>
            <a:ext cx="301730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 5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5"/>
          <p:cNvSpPr txBox="1">
            <a:spLocks noGrp="1"/>
          </p:cNvSpPr>
          <p:nvPr>
            <p:ph type="title"/>
          </p:nvPr>
        </p:nvSpPr>
        <p:spPr>
          <a:xfrm>
            <a:off x="722319" y="3305193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85"/>
          <p:cNvSpPr txBox="1">
            <a:spLocks noGrp="1"/>
          </p:cNvSpPr>
          <p:nvPr>
            <p:ph type="body" idx="1"/>
          </p:nvPr>
        </p:nvSpPr>
        <p:spPr>
          <a:xfrm>
            <a:off x="722319" y="2180052"/>
            <a:ext cx="7772401" cy="112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marL="914239" lvl="1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marL="1371362" lvl="2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3pPr>
            <a:lvl4pPr marL="1828478" lvl="3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4pPr>
            <a:lvl5pPr marL="2285601" lvl="4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85"/>
          <p:cNvSpPr txBox="1">
            <a:spLocks noGrp="1"/>
          </p:cNvSpPr>
          <p:nvPr>
            <p:ph type="sldNum" idx="12"/>
          </p:nvPr>
        </p:nvSpPr>
        <p:spPr>
          <a:xfrm>
            <a:off x="8385070" y="4683928"/>
            <a:ext cx="301730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5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6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86"/>
          <p:cNvSpPr txBox="1">
            <a:spLocks noGrp="1"/>
          </p:cNvSpPr>
          <p:nvPr>
            <p:ph type="body" idx="1"/>
          </p:nvPr>
        </p:nvSpPr>
        <p:spPr>
          <a:xfrm>
            <a:off x="2693995" y="1200168"/>
            <a:ext cx="3086101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239" lvl="1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marL="1371362" lvl="2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3pPr>
            <a:lvl4pPr marL="1828478" lvl="3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4pPr>
            <a:lvl5pPr marL="2285601" lvl="4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86"/>
          <p:cNvSpPr txBox="1">
            <a:spLocks noGrp="1"/>
          </p:cNvSpPr>
          <p:nvPr>
            <p:ph type="sldNum" idx="12"/>
          </p:nvPr>
        </p:nvSpPr>
        <p:spPr>
          <a:xfrm>
            <a:off x="8385070" y="4683928"/>
            <a:ext cx="301730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457200" y="205985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1pPr>
            <a:lvl2pPr marL="914239" lvl="1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2pPr>
            <a:lvl3pPr marL="1371362" lvl="2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3pPr>
            <a:lvl4pPr marL="1828478" lvl="3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4pPr>
            <a:lvl5pPr marL="2285601" lvl="4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2"/>
          </p:nvPr>
        </p:nvSpPr>
        <p:spPr>
          <a:xfrm>
            <a:off x="4645109" y="1151337"/>
            <a:ext cx="4041776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5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7"/>
          <p:cNvSpPr txBox="1">
            <a:spLocks noGrp="1"/>
          </p:cNvSpPr>
          <p:nvPr>
            <p:ph type="title"/>
          </p:nvPr>
        </p:nvSpPr>
        <p:spPr>
          <a:xfrm>
            <a:off x="457200" y="205985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87"/>
          <p:cNvSpPr txBox="1"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1pPr>
            <a:lvl2pPr marL="914239" lvl="1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2pPr>
            <a:lvl3pPr marL="1371362" lvl="2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3pPr>
            <a:lvl4pPr marL="1828478" lvl="3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4pPr>
            <a:lvl5pPr marL="2285601" lvl="4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87"/>
          <p:cNvSpPr txBox="1">
            <a:spLocks noGrp="1"/>
          </p:cNvSpPr>
          <p:nvPr>
            <p:ph type="body" idx="2"/>
          </p:nvPr>
        </p:nvSpPr>
        <p:spPr>
          <a:xfrm>
            <a:off x="4645107" y="1151337"/>
            <a:ext cx="4041776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87"/>
          <p:cNvSpPr txBox="1">
            <a:spLocks noGrp="1"/>
          </p:cNvSpPr>
          <p:nvPr>
            <p:ph type="sldNum" idx="12"/>
          </p:nvPr>
        </p:nvSpPr>
        <p:spPr>
          <a:xfrm>
            <a:off x="8385070" y="4683928"/>
            <a:ext cx="301730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5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8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8"/>
          <p:cNvSpPr txBox="1">
            <a:spLocks noGrp="1"/>
          </p:cNvSpPr>
          <p:nvPr>
            <p:ph type="sldNum" idx="12"/>
          </p:nvPr>
        </p:nvSpPr>
        <p:spPr>
          <a:xfrm>
            <a:off x="8385070" y="4683928"/>
            <a:ext cx="301730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5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9"/>
          <p:cNvSpPr txBox="1">
            <a:spLocks noGrp="1"/>
          </p:cNvSpPr>
          <p:nvPr>
            <p:ph type="sldNum" idx="12"/>
          </p:nvPr>
        </p:nvSpPr>
        <p:spPr>
          <a:xfrm>
            <a:off x="8385070" y="4683928"/>
            <a:ext cx="301730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 5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0"/>
          <p:cNvSpPr txBox="1">
            <a:spLocks noGrp="1"/>
          </p:cNvSpPr>
          <p:nvPr>
            <p:ph type="title"/>
          </p:nvPr>
        </p:nvSpPr>
        <p:spPr>
          <a:xfrm>
            <a:off x="457241" y="204786"/>
            <a:ext cx="3008315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90"/>
          <p:cNvSpPr txBox="1">
            <a:spLocks noGrp="1"/>
          </p:cNvSpPr>
          <p:nvPr>
            <p:ph type="body" idx="1"/>
          </p:nvPr>
        </p:nvSpPr>
        <p:spPr>
          <a:xfrm>
            <a:off x="3575050" y="204825"/>
            <a:ext cx="5111750" cy="438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90"/>
          <p:cNvSpPr txBox="1">
            <a:spLocks noGrp="1"/>
          </p:cNvSpPr>
          <p:nvPr>
            <p:ph type="body" idx="2"/>
          </p:nvPr>
        </p:nvSpPr>
        <p:spPr>
          <a:xfrm>
            <a:off x="457241" y="1076391"/>
            <a:ext cx="3008315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90"/>
          <p:cNvSpPr txBox="1">
            <a:spLocks noGrp="1"/>
          </p:cNvSpPr>
          <p:nvPr>
            <p:ph type="sldNum" idx="12"/>
          </p:nvPr>
        </p:nvSpPr>
        <p:spPr>
          <a:xfrm>
            <a:off x="8385070" y="4683928"/>
            <a:ext cx="301730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 5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1"/>
          <p:cNvSpPr txBox="1">
            <a:spLocks noGrp="1"/>
          </p:cNvSpPr>
          <p:nvPr>
            <p:ph type="title"/>
          </p:nvPr>
        </p:nvSpPr>
        <p:spPr>
          <a:xfrm>
            <a:off x="1792295" y="3600453"/>
            <a:ext cx="5486401" cy="42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91"/>
          <p:cNvSpPr>
            <a:spLocks noGrp="1"/>
          </p:cNvSpPr>
          <p:nvPr>
            <p:ph type="pic" idx="2"/>
          </p:nvPr>
        </p:nvSpPr>
        <p:spPr>
          <a:xfrm>
            <a:off x="1792295" y="459591"/>
            <a:ext cx="5486401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91"/>
          <p:cNvSpPr txBox="1">
            <a:spLocks noGrp="1"/>
          </p:cNvSpPr>
          <p:nvPr>
            <p:ph type="body" idx="1"/>
          </p:nvPr>
        </p:nvSpPr>
        <p:spPr>
          <a:xfrm>
            <a:off x="1792295" y="4025555"/>
            <a:ext cx="5486401" cy="60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239" lvl="1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362" lvl="2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1828478" lvl="3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2285601" lvl="4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91"/>
          <p:cNvSpPr txBox="1">
            <a:spLocks noGrp="1"/>
          </p:cNvSpPr>
          <p:nvPr>
            <p:ph type="sldNum" idx="12"/>
          </p:nvPr>
        </p:nvSpPr>
        <p:spPr>
          <a:xfrm>
            <a:off x="8385070" y="4683928"/>
            <a:ext cx="301730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 5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2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92"/>
          <p:cNvSpPr txBox="1">
            <a:spLocks noGrp="1"/>
          </p:cNvSpPr>
          <p:nvPr>
            <p:ph type="body" idx="1"/>
          </p:nvPr>
        </p:nvSpPr>
        <p:spPr>
          <a:xfrm>
            <a:off x="2694020" y="1200168"/>
            <a:ext cx="6326188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92"/>
          <p:cNvSpPr txBox="1">
            <a:spLocks noGrp="1"/>
          </p:cNvSpPr>
          <p:nvPr>
            <p:ph type="sldNum" idx="12"/>
          </p:nvPr>
        </p:nvSpPr>
        <p:spPr>
          <a:xfrm>
            <a:off x="8385070" y="4683928"/>
            <a:ext cx="301730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 5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3"/>
          <p:cNvSpPr txBox="1">
            <a:spLocks noGrp="1"/>
          </p:cNvSpPr>
          <p:nvPr>
            <p:ph type="title"/>
          </p:nvPr>
        </p:nvSpPr>
        <p:spPr>
          <a:xfrm>
            <a:off x="7439032" y="206038"/>
            <a:ext cx="1581151" cy="438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93"/>
          <p:cNvSpPr txBox="1">
            <a:spLocks noGrp="1"/>
          </p:cNvSpPr>
          <p:nvPr>
            <p:ph type="body" idx="1"/>
          </p:nvPr>
        </p:nvSpPr>
        <p:spPr>
          <a:xfrm>
            <a:off x="2694029" y="206038"/>
            <a:ext cx="4592639" cy="438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93"/>
          <p:cNvSpPr txBox="1">
            <a:spLocks noGrp="1"/>
          </p:cNvSpPr>
          <p:nvPr>
            <p:ph type="sldNum" idx="12"/>
          </p:nvPr>
        </p:nvSpPr>
        <p:spPr>
          <a:xfrm>
            <a:off x="8385070" y="4683928"/>
            <a:ext cx="301730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6"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4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/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/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94"/>
          <p:cNvSpPr txBox="1">
            <a:spLocks noGrp="1"/>
          </p:cNvSpPr>
          <p:nvPr>
            <p:ph type="sldNum" idx="12"/>
          </p:nvPr>
        </p:nvSpPr>
        <p:spPr>
          <a:xfrm>
            <a:off x="8384899" y="4684713"/>
            <a:ext cx="301909" cy="51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 6">
    <p:bg>
      <p:bgPr>
        <a:solidFill>
          <a:srgbClr val="FFFFFF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5"/>
          <p:cNvSpPr txBox="1">
            <a:spLocks noGrp="1"/>
          </p:cNvSpPr>
          <p:nvPr>
            <p:ph type="title"/>
          </p:nvPr>
        </p:nvSpPr>
        <p:spPr>
          <a:xfrm>
            <a:off x="722319" y="3305178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95"/>
          <p:cNvSpPr txBox="1">
            <a:spLocks noGrp="1"/>
          </p:cNvSpPr>
          <p:nvPr>
            <p:ph type="body" idx="1"/>
          </p:nvPr>
        </p:nvSpPr>
        <p:spPr>
          <a:xfrm>
            <a:off x="722319" y="2180034"/>
            <a:ext cx="7772401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marL="914239" lvl="1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marL="1371362" lvl="2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3pPr>
            <a:lvl4pPr marL="1828478" lvl="3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4pPr>
            <a:lvl5pPr marL="2285601" lvl="4" indent="-22855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95"/>
          <p:cNvSpPr txBox="1">
            <a:spLocks noGrp="1"/>
          </p:cNvSpPr>
          <p:nvPr>
            <p:ph type="sldNum" idx="12"/>
          </p:nvPr>
        </p:nvSpPr>
        <p:spPr>
          <a:xfrm>
            <a:off x="8384899" y="4684713"/>
            <a:ext cx="301909" cy="51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6">
    <p:bg>
      <p:bgPr>
        <a:solidFill>
          <a:srgbClr val="FFFFFF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normAutofit/>
          </a:bodyPr>
          <a:lstStyle>
            <a:lvl1pPr marL="457123" lvl="0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marL="914239" lvl="1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2pPr>
            <a:lvl3pPr marL="1371362" lvl="2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3pPr>
            <a:lvl4pPr marL="1828478" lvl="3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4pPr>
            <a:lvl5pPr marL="2285601" lvl="4" indent="-406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»"/>
              <a:defRPr sz="28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96"/>
          <p:cNvSpPr txBox="1">
            <a:spLocks noGrp="1"/>
          </p:cNvSpPr>
          <p:nvPr>
            <p:ph type="sldNum" idx="12"/>
          </p:nvPr>
        </p:nvSpPr>
        <p:spPr>
          <a:xfrm>
            <a:off x="8384899" y="4684713"/>
            <a:ext cx="301909" cy="51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>
            <a:spLocks noGrp="1"/>
          </p:cNvSpPr>
          <p:nvPr>
            <p:ph type="title"/>
          </p:nvPr>
        </p:nvSpPr>
        <p:spPr>
          <a:xfrm>
            <a:off x="2703518" y="205985"/>
            <a:ext cx="6316663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6">
    <p:bg>
      <p:bgPr>
        <a:solidFill>
          <a:srgbClr val="FFFFFF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b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1pPr>
            <a:lvl2pPr marL="914239" lvl="1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2pPr>
            <a:lvl3pPr marL="1371362" lvl="2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3pPr>
            <a:lvl4pPr marL="1828478" lvl="3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4pPr>
            <a:lvl5pPr marL="2285601" lvl="4" indent="-22855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97"/>
          <p:cNvSpPr txBox="1">
            <a:spLocks noGrp="1"/>
          </p:cNvSpPr>
          <p:nvPr>
            <p:ph type="body" idx="2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b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97"/>
          <p:cNvSpPr txBox="1">
            <a:spLocks noGrp="1"/>
          </p:cNvSpPr>
          <p:nvPr>
            <p:ph type="sldNum" idx="12"/>
          </p:nvPr>
        </p:nvSpPr>
        <p:spPr>
          <a:xfrm>
            <a:off x="8384899" y="4684713"/>
            <a:ext cx="301909" cy="51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6">
    <p:bg>
      <p:bgPr>
        <a:solidFill>
          <a:srgbClr val="FFFFFF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98"/>
          <p:cNvSpPr txBox="1">
            <a:spLocks noGrp="1"/>
          </p:cNvSpPr>
          <p:nvPr>
            <p:ph type="sldNum" idx="12"/>
          </p:nvPr>
        </p:nvSpPr>
        <p:spPr>
          <a:xfrm>
            <a:off x="8384899" y="4684713"/>
            <a:ext cx="301909" cy="51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6">
    <p:bg>
      <p:bgPr>
        <a:solidFill>
          <a:srgbClr val="FFFFFF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9"/>
          <p:cNvSpPr txBox="1">
            <a:spLocks noGrp="1"/>
          </p:cNvSpPr>
          <p:nvPr>
            <p:ph type="sldNum" idx="12"/>
          </p:nvPr>
        </p:nvSpPr>
        <p:spPr>
          <a:xfrm>
            <a:off x="8384899" y="4684713"/>
            <a:ext cx="301909" cy="51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 6"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0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0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/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/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100"/>
          <p:cNvSpPr txBox="1">
            <a:spLocks noGrp="1"/>
          </p:cNvSpPr>
          <p:nvPr>
            <p:ph type="body" idx="2"/>
          </p:nvPr>
        </p:nvSpPr>
        <p:spPr>
          <a:xfrm>
            <a:off x="457207" y="1076328"/>
            <a:ext cx="3008315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100"/>
          <p:cNvSpPr txBox="1">
            <a:spLocks noGrp="1"/>
          </p:cNvSpPr>
          <p:nvPr>
            <p:ph type="sldNum" idx="12"/>
          </p:nvPr>
        </p:nvSpPr>
        <p:spPr>
          <a:xfrm>
            <a:off x="8384899" y="4684713"/>
            <a:ext cx="301909" cy="51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 6">
    <p:bg>
      <p:bgPr>
        <a:solidFill>
          <a:srgbClr val="FFFFF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1"/>
          <p:cNvSpPr txBox="1">
            <a:spLocks noGrp="1"/>
          </p:cNvSpPr>
          <p:nvPr>
            <p:ph type="title"/>
          </p:nvPr>
        </p:nvSpPr>
        <p:spPr>
          <a:xfrm>
            <a:off x="1792295" y="3600450"/>
            <a:ext cx="5486401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01"/>
          <p:cNvSpPr>
            <a:spLocks noGrp="1"/>
          </p:cNvSpPr>
          <p:nvPr>
            <p:ph type="pic" idx="2"/>
          </p:nvPr>
        </p:nvSpPr>
        <p:spPr>
          <a:xfrm>
            <a:off x="1792295" y="459588"/>
            <a:ext cx="5486401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101"/>
          <p:cNvSpPr txBox="1">
            <a:spLocks noGrp="1"/>
          </p:cNvSpPr>
          <p:nvPr>
            <p:ph type="body" idx="1"/>
          </p:nvPr>
        </p:nvSpPr>
        <p:spPr>
          <a:xfrm>
            <a:off x="1792295" y="4025503"/>
            <a:ext cx="5486401" cy="60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239" lvl="1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362" lvl="2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1828478" lvl="3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2285601" lvl="4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101"/>
          <p:cNvSpPr txBox="1">
            <a:spLocks noGrp="1"/>
          </p:cNvSpPr>
          <p:nvPr>
            <p:ph type="sldNum" idx="12"/>
          </p:nvPr>
        </p:nvSpPr>
        <p:spPr>
          <a:xfrm>
            <a:off x="8384899" y="4684713"/>
            <a:ext cx="301909" cy="51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 6">
    <p:bg>
      <p:bgPr>
        <a:solidFill>
          <a:srgbClr val="FFFFFF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02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/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/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102"/>
          <p:cNvSpPr txBox="1">
            <a:spLocks noGrp="1"/>
          </p:cNvSpPr>
          <p:nvPr>
            <p:ph type="sldNum" idx="12"/>
          </p:nvPr>
        </p:nvSpPr>
        <p:spPr>
          <a:xfrm>
            <a:off x="8384899" y="4684713"/>
            <a:ext cx="301909" cy="51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 6">
    <p:bg>
      <p:bgPr>
        <a:solidFill>
          <a:srgbClr val="FFFFF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3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03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/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/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103"/>
          <p:cNvSpPr txBox="1">
            <a:spLocks noGrp="1"/>
          </p:cNvSpPr>
          <p:nvPr>
            <p:ph type="sldNum" idx="12"/>
          </p:nvPr>
        </p:nvSpPr>
        <p:spPr>
          <a:xfrm>
            <a:off x="8384899" y="4684713"/>
            <a:ext cx="301909" cy="51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3" tIns="45693" rIns="45693" bIns="45693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FF9A752-F5B2-ED4D-AA17-B02ED3313A45}" type="datetimeFigureOut">
              <a:rPr lang="en-US" altLang="zh-TW"/>
              <a:pPr>
                <a:defRPr/>
              </a:pPr>
              <a:t>1/1/21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4850E-7E9B-5E45-820F-C09D7082AF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7F8FF04-1B02-FE46-AC77-6C143ED4FA47}" type="datetimeFigureOut">
              <a:rPr lang="en-US" altLang="zh-TW"/>
              <a:pPr>
                <a:defRPr/>
              </a:pPr>
              <a:t>1/1/21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0A627-1938-9A4B-93A8-103638E455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BB1515C-A87B-1441-B60F-BB4B45F03648}" type="datetimeFigureOut">
              <a:rPr lang="en-US" altLang="zh-TW"/>
              <a:pPr>
                <a:defRPr/>
              </a:pPr>
              <a:t>1/1/21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F7ADC-D102-8744-BC9B-CE551C4F00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>
            <a:spLocks noGrp="1"/>
          </p:cNvSpPr>
          <p:nvPr>
            <p:ph type="title"/>
          </p:nvPr>
        </p:nvSpPr>
        <p:spPr>
          <a:xfrm>
            <a:off x="457237" y="204786"/>
            <a:ext cx="3008314" cy="87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1"/>
          </p:nvPr>
        </p:nvSpPr>
        <p:spPr>
          <a:xfrm>
            <a:off x="3575050" y="204827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239" lvl="1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2pPr>
            <a:lvl3pPr marL="1371362" lvl="2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3pPr>
            <a:lvl4pPr marL="1828478" lvl="3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4pPr>
            <a:lvl5pPr marL="2285601" lvl="4" indent="-43172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2"/>
          </p:nvPr>
        </p:nvSpPr>
        <p:spPr>
          <a:xfrm>
            <a:off x="457243" y="1076386"/>
            <a:ext cx="3008315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239" lvl="1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362" lvl="2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478" lvl="3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601" lvl="4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587E44-BF70-7E46-8E68-CED7A28864CD}" type="datetimeFigureOut">
              <a:rPr lang="en-US" altLang="zh-TW"/>
              <a:pPr>
                <a:defRPr/>
              </a:pPr>
              <a:t>1/1/21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A136-9CBD-A54F-A959-ED5AC75B89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87A7932-EA8E-CF4C-8CC2-528A3960A736}" type="datetimeFigureOut">
              <a:rPr lang="en-US" altLang="zh-TW"/>
              <a:pPr>
                <a:defRPr/>
              </a:pPr>
              <a:t>1/1/21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4DD7-ECD2-7845-8169-E00EB09EBE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52425E-3108-1245-A70F-F14FC55EF35E}" type="datetimeFigureOut">
              <a:rPr lang="en-US" altLang="zh-TW"/>
              <a:pPr>
                <a:defRPr/>
              </a:pPr>
              <a:t>1/1/21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FBA82-795C-9745-ACF2-0BEE51EBCB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E091823-FC43-7944-95B1-B2B6EDD2ABE4}" type="datetimeFigureOut">
              <a:rPr lang="en-US" altLang="zh-TW"/>
              <a:pPr>
                <a:defRPr/>
              </a:pPr>
              <a:t>1/1/21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10F9-1566-9A49-95B4-4254D2EC7A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2410928-C761-FE44-AF6D-8687C717D306}" type="datetimeFigureOut">
              <a:rPr lang="en-US" altLang="zh-TW"/>
              <a:pPr>
                <a:defRPr/>
              </a:pPr>
              <a:t>1/1/21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2D2A-D23C-464B-9672-6D653E3500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2587D4E-092B-FF4A-A747-44D15EEA475B}" type="datetimeFigureOut">
              <a:rPr lang="en-US" altLang="zh-TW"/>
              <a:pPr>
                <a:defRPr/>
              </a:pPr>
              <a:t>1/1/21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BE9FC-7042-124C-8636-7B040DAC45D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0666FD-941B-394E-8443-CCFD7CC7A7C8}" type="datetimeFigureOut">
              <a:rPr lang="en-US" altLang="zh-TW"/>
              <a:pPr>
                <a:defRPr/>
              </a:pPr>
              <a:t>1/1/21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58459-DA1D-8244-B97A-643611CAE81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A9F8897-5171-FE4E-81C0-15DE59C306C7}" type="datetimeFigureOut">
              <a:rPr lang="en-US" altLang="zh-TW"/>
              <a:pPr>
                <a:defRPr/>
              </a:pPr>
              <a:t>1/1/21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5778C-3EC7-CA44-B227-BC5568BA1A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1792295" y="3600453"/>
            <a:ext cx="5486401" cy="42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>
            <a:spLocks noGrp="1"/>
          </p:cNvSpPr>
          <p:nvPr>
            <p:ph type="pic" idx="2"/>
          </p:nvPr>
        </p:nvSpPr>
        <p:spPr>
          <a:xfrm>
            <a:off x="1792295" y="459591"/>
            <a:ext cx="5486401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1"/>
          </p:nvPr>
        </p:nvSpPr>
        <p:spPr>
          <a:xfrm>
            <a:off x="1792295" y="4025563"/>
            <a:ext cx="5486401" cy="6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>
            <a:lvl1pPr marL="457123" lvl="0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914239" lvl="1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362" lvl="2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1828478" lvl="3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2285601" lvl="4" indent="-22855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2742717" lvl="5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199840" lvl="6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6962" lvl="7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079" lvl="8" indent="-3428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theme" Target="../theme/theme1.xml"/><Relationship Id="rId78" Type="http://schemas.openxmlformats.org/officeDocument/2006/relationships/image" Target="../media/image1.jpeg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51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7" name="Google Shape;7;p24"/>
          <p:cNvSpPr txBox="1">
            <a:spLocks noGrp="1"/>
          </p:cNvSpPr>
          <p:nvPr>
            <p:ph type="title"/>
          </p:nvPr>
        </p:nvSpPr>
        <p:spPr>
          <a:xfrm>
            <a:off x="457200" y="7"/>
            <a:ext cx="8229600" cy="106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/>
                <a:ea typeface="MS PGothic" pitchFamily="34" charset="-128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9116050-1D27-0647-83C8-F1CA96FC4E07}" type="datetimeFigureOut">
              <a:rPr lang="en-US" altLang="zh-TW" kern="1200" smtClean="0">
                <a:cs typeface="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1/1/21</a:t>
            </a:fld>
            <a:endParaRPr lang="en-US" altLang="zh-TW" kern="1200"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/>
                <a:ea typeface="MS PGothic" pitchFamily="34" charset="-128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zh-TW" altLang="zh-TW" kern="1200"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</a:pPr>
            <a:fld id="{96972388-97C8-364D-A00D-50469953D11B}" type="slidenum">
              <a:rPr lang="en-US" altLang="zh-TW" kern="1200" smtClean="0">
                <a:latin typeface="Calibri"/>
                <a:ea typeface="MS PGothic" charset="-128"/>
                <a:cs typeface="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zh-TW" kern="1200">
              <a:latin typeface="Calibri"/>
              <a:ea typeface="MS PGothic" charset="-128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4106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"/>
          <p:cNvSpPr txBox="1">
            <a:spLocks noGrp="1"/>
          </p:cNvSpPr>
          <p:nvPr>
            <p:ph type="title"/>
          </p:nvPr>
        </p:nvSpPr>
        <p:spPr>
          <a:xfrm>
            <a:off x="611560" y="573561"/>
            <a:ext cx="7848870" cy="58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 indent="136847" algn="ctr">
              <a:buSzPts val="2925"/>
            </a:pP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依斯靈頓浸信會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(IBC)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中文堂</a:t>
            </a:r>
            <a:endParaRPr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93" name="Google Shape;393;p1"/>
          <p:cNvSpPr txBox="1">
            <a:spLocks noGrp="1"/>
          </p:cNvSpPr>
          <p:nvPr>
            <p:ph type="body" idx="1"/>
          </p:nvPr>
        </p:nvSpPr>
        <p:spPr>
          <a:xfrm>
            <a:off x="611561" y="1480556"/>
            <a:ext cx="770485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/>
          <a:p>
            <a:pPr marL="0" indent="0" algn="ctr">
              <a:lnSpc>
                <a:spcPct val="70000"/>
              </a:lnSpc>
              <a:spcBef>
                <a:spcPts val="0"/>
              </a:spcBef>
              <a:buSzPts val="4100"/>
            </a:pPr>
            <a:r>
              <a:rPr 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中文崇拜</a:t>
            </a:r>
            <a:endParaRPr sz="55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ct val="70000"/>
              </a:lnSpc>
              <a:spcBef>
                <a:spcPts val="300"/>
              </a:spcBef>
              <a:buSzPts val="5460"/>
            </a:pPr>
            <a:endParaRPr sz="55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ct val="70000"/>
              </a:lnSpc>
              <a:buSzPts val="2100"/>
            </a:pPr>
            <a:r>
              <a:rPr 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21</a:t>
            </a:r>
            <a:r>
              <a:rPr 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r>
              <a:rPr 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月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r>
              <a:rPr 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日 </a:t>
            </a:r>
            <a:r>
              <a:rPr 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上午9:30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94" name="Google Shape;394;p1"/>
          <p:cNvSpPr txBox="1">
            <a:spLocks noGrp="1"/>
          </p:cNvSpPr>
          <p:nvPr>
            <p:ph type="sldNum" idx="12"/>
          </p:nvPr>
        </p:nvSpPr>
        <p:spPr>
          <a:xfrm>
            <a:off x="8456536" y="4674610"/>
            <a:ext cx="202844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1</a:t>
            </a:fld>
            <a:endParaRPr/>
          </a:p>
        </p:txBody>
      </p:sp>
      <p:sp>
        <p:nvSpPr>
          <p:cNvPr id="395" name="Google Shape;395;p1"/>
          <p:cNvSpPr txBox="1"/>
          <p:nvPr/>
        </p:nvSpPr>
        <p:spPr>
          <a:xfrm>
            <a:off x="609651" y="4083918"/>
            <a:ext cx="7203741" cy="70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pPr algn="r">
              <a:buClr>
                <a:srgbClr val="3C1D30"/>
              </a:buClr>
              <a:buSzPts val="2800"/>
            </a:pPr>
            <a:r>
              <a:rPr lang="zh-TW" altLang="en-US" sz="2800" dirty="0">
                <a:solidFill>
                  <a:srgbClr val="3C1D3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我們致力：</a:t>
            </a:r>
            <a:r>
              <a:rPr lang="zh-TW" altLang="en-US" sz="4000" dirty="0">
                <a:solidFill>
                  <a:srgbClr val="3C1D3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相愛相顧</a:t>
            </a:r>
            <a:r>
              <a:rPr lang="en-US" altLang="zh-TW" sz="4000" dirty="0">
                <a:solidFill>
                  <a:srgbClr val="3C1D3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‧</a:t>
            </a:r>
            <a:r>
              <a:rPr lang="zh-TW" altLang="en-US" sz="4000" dirty="0">
                <a:solidFill>
                  <a:srgbClr val="3C1D3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傳揚主名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96" name="Google Shape;396;p1"/>
          <p:cNvSpPr txBox="1"/>
          <p:nvPr/>
        </p:nvSpPr>
        <p:spPr>
          <a:xfrm>
            <a:off x="5195930" y="2992706"/>
            <a:ext cx="3456385" cy="50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68" tIns="45668" rIns="45668" bIns="45668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3C1D30"/>
              </a:buClr>
              <a:buSzPts val="3000"/>
            </a:pPr>
            <a:r>
              <a:rPr lang="zh-TW" altLang="en-US" sz="3000" dirty="0">
                <a:solidFill>
                  <a:srgbClr val="3C1D3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齊來敬拜</a:t>
            </a:r>
            <a:endParaRPr sz="3000" dirty="0">
              <a:solidFill>
                <a:srgbClr val="3C1D3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  <a:sym typeface="Arimo"/>
            </a:endParaRPr>
          </a:p>
        </p:txBody>
      </p:sp>
      <p:pic>
        <p:nvPicPr>
          <p:cNvPr id="397" name="Google Shape;397;p1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1464" y="4191935"/>
            <a:ext cx="544615" cy="62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10" descr="Picture 5"/>
          <p:cNvPicPr preferRelativeResize="0"/>
          <p:nvPr/>
        </p:nvPicPr>
        <p:blipFill rotWithShape="1">
          <a:blip r:embed="rId3">
            <a:alphaModFix/>
          </a:blip>
          <a:srcRect l="34114" t="17455" r="44879" b="40554"/>
          <a:stretch/>
        </p:blipFill>
        <p:spPr>
          <a:xfrm>
            <a:off x="1691687" y="-1"/>
            <a:ext cx="5489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0"/>
          <p:cNvSpPr txBox="1"/>
          <p:nvPr/>
        </p:nvSpPr>
        <p:spPr>
          <a:xfrm>
            <a:off x="0" y="3204605"/>
            <a:ext cx="4329664" cy="193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68" tIns="45668" rIns="45668" bIns="45668" anchor="t" anchorCtr="0">
            <a:spAutoFit/>
          </a:bodyPr>
          <a:lstStyle/>
          <a:p>
            <a:pPr>
              <a:buClr>
                <a:srgbClr val="FF0066"/>
              </a:buClr>
              <a:buSzPts val="12000"/>
            </a:pPr>
            <a:r>
              <a:rPr lang="zh-TW" altLang="en-US" sz="12000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赞美</a:t>
            </a:r>
            <a:endParaRPr sz="12000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  <a:sym typeface="Arimo"/>
            </a:endParaRPr>
          </a:p>
        </p:txBody>
      </p:sp>
      <p:sp>
        <p:nvSpPr>
          <p:cNvPr id="463" name="Google Shape;463;p10"/>
          <p:cNvSpPr txBox="1"/>
          <p:nvPr/>
        </p:nvSpPr>
        <p:spPr>
          <a:xfrm>
            <a:off x="5306488" y="3348"/>
            <a:ext cx="3837512" cy="193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68" tIns="45668" rIns="45668" bIns="45668" anchor="t" anchorCtr="0">
            <a:spAutoFit/>
          </a:bodyPr>
          <a:lstStyle/>
          <a:p>
            <a:pPr algn="r">
              <a:buClr>
                <a:srgbClr val="FF0066"/>
              </a:buClr>
              <a:buSzPts val="12000"/>
            </a:pPr>
            <a:r>
              <a:rPr lang="zh-TW" altLang="en-US" sz="12000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敬拜</a:t>
            </a:r>
            <a:endParaRPr sz="12000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  <a:sym typeface="Arimo"/>
            </a:endParaRPr>
          </a:p>
        </p:txBody>
      </p:sp>
      <p:sp>
        <p:nvSpPr>
          <p:cNvPr id="464" name="Google Shape;464;p10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10</a:t>
            </a:fld>
            <a:endParaRPr/>
          </a:p>
        </p:txBody>
      </p:sp>
      <p:pic>
        <p:nvPicPr>
          <p:cNvPr id="465" name="Google Shape;465;p10" descr="Pictur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7" y="4081170"/>
            <a:ext cx="544615" cy="62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1"/>
          <p:cNvSpPr txBox="1">
            <a:spLocks noGrp="1"/>
          </p:cNvSpPr>
          <p:nvPr>
            <p:ph type="title"/>
          </p:nvPr>
        </p:nvSpPr>
        <p:spPr>
          <a:xfrm>
            <a:off x="251528" y="357511"/>
            <a:ext cx="6512512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>
              <a:buSzPts val="4601"/>
            </a:pPr>
            <a:r>
              <a:rPr lang="zh-CN" altLang="en-US" sz="4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读经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71" name="Google Shape;471;p11"/>
          <p:cNvSpPr txBox="1">
            <a:spLocks noGrp="1"/>
          </p:cNvSpPr>
          <p:nvPr>
            <p:ph type="body" idx="1"/>
          </p:nvPr>
        </p:nvSpPr>
        <p:spPr>
          <a:xfrm>
            <a:off x="539553" y="1167598"/>
            <a:ext cx="82809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/>
          <a:p>
            <a:pPr marL="0" indent="45619" algn="ctr">
              <a:spcBef>
                <a:spcPts val="0"/>
              </a:spcBef>
              <a:buSzPts val="2400"/>
              <a:buNone/>
            </a:pPr>
            <a:endParaRPr dirty="0"/>
          </a:p>
          <a:p>
            <a:pPr marL="0" indent="45619" algn="ctr">
              <a:buSzPts val="2400"/>
              <a:buNone/>
            </a:pPr>
            <a:endParaRPr dirty="0"/>
          </a:p>
          <a:p>
            <a:pPr marL="0" indent="45619" algn="ctr">
              <a:spcBef>
                <a:spcPts val="1000"/>
              </a:spcBef>
              <a:buSzPts val="4400"/>
              <a:buNone/>
            </a:pPr>
            <a:r>
              <a:rPr lang="zh-CN" altLang="en-US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列</a:t>
            </a:r>
            <a:r>
              <a:rPr lang="zh-CN" altLang="en-US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王纪上 </a:t>
            </a:r>
            <a:r>
              <a:rPr lang="en-US" altLang="zh-CN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13</a:t>
            </a:r>
            <a:r>
              <a:rPr lang="zh-CN" altLang="en-US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CN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23-34</a:t>
            </a:r>
            <a:endParaRPr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72" name="Google Shape;472;p11"/>
          <p:cNvSpPr txBox="1">
            <a:spLocks noGrp="1"/>
          </p:cNvSpPr>
          <p:nvPr>
            <p:ph type="sldNum" idx="12"/>
          </p:nvPr>
        </p:nvSpPr>
        <p:spPr>
          <a:xfrm>
            <a:off x="8649323" y="4634209"/>
            <a:ext cx="288533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pPr>
              <a:buClr>
                <a:srgbClr val="808080"/>
              </a:buClr>
            </a:pPr>
            <a:fld id="{00000000-1234-1234-1234-123412341234}" type="slidenum">
              <a:rPr lang="en-US" altLang="zh-TW">
                <a:solidFill>
                  <a:srgbClr val="808080"/>
                </a:solidFill>
              </a:rPr>
              <a:pPr>
                <a:buClr>
                  <a:srgbClr val="808080"/>
                </a:buClr>
              </a:pPr>
              <a:t>11</a:t>
            </a:fld>
            <a:endParaRPr>
              <a:solidFill>
                <a:srgbClr val="808080"/>
              </a:solidFill>
            </a:endParaRPr>
          </a:p>
        </p:txBody>
      </p:sp>
      <p:pic>
        <p:nvPicPr>
          <p:cNvPr id="473" name="Google Shape;473;p11" descr="Pictur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1464" y="4191935"/>
            <a:ext cx="544615" cy="620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6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9975" y="195444"/>
            <a:ext cx="7825069" cy="4662742"/>
          </a:xfrm>
        </p:spPr>
        <p:txBody>
          <a:bodyPr>
            <a:noAutofit/>
          </a:bodyPr>
          <a:lstStyle/>
          <a:p>
            <a:pPr marL="0" lvl="0" indent="0">
              <a:lnSpc>
                <a:spcPct val="14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1800" dirty="0"/>
              <a:t>23 </a:t>
            </a:r>
            <a:r>
              <a:rPr kumimoji="1" lang="ja-JP" altLang="en-US" sz="1800" dirty="0"/>
              <a:t>吃喝完了，老先知为所带回来的先知备驴。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1800" dirty="0"/>
              <a:t>24 </a:t>
            </a:r>
            <a:r>
              <a:rPr kumimoji="1" lang="ja-JP" altLang="en-US" sz="1800" dirty="0"/>
              <a:t>他就去了，在路上有个狮子遇见他，将他咬死，尸身倒在路上，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ClrTx/>
              <a:buSzTx/>
              <a:buNone/>
            </a:pPr>
            <a:r>
              <a:rPr kumimoji="1" lang="ja-JP" altLang="en-US" sz="1800" dirty="0"/>
              <a:t>     </a:t>
            </a:r>
            <a:r>
              <a:rPr kumimoji="1" lang="ja-JP" altLang="en-US" sz="1800" dirty="0" smtClean="0"/>
              <a:t>驴站在尸身旁边</a:t>
            </a:r>
            <a:r>
              <a:rPr kumimoji="1" lang="ja-JP" altLang="en-US" sz="1800" dirty="0"/>
              <a:t>，狮子也站在尸身旁边。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1800" dirty="0"/>
              <a:t>25 </a:t>
            </a:r>
            <a:r>
              <a:rPr kumimoji="1" lang="ja-JP" altLang="en-US" sz="1800" dirty="0"/>
              <a:t>有人从那里经过，看见尸身倒在路上，狮子站在尸身旁边，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ClrTx/>
              <a:buSzTx/>
              <a:buNone/>
            </a:pPr>
            <a:r>
              <a:rPr kumimoji="1" lang="ja-JP" altLang="en-US" sz="1800" dirty="0"/>
              <a:t>     </a:t>
            </a:r>
            <a:r>
              <a:rPr kumimoji="1" lang="ja-JP" altLang="en-US" sz="1800" dirty="0" smtClean="0"/>
              <a:t>就</a:t>
            </a:r>
            <a:r>
              <a:rPr kumimoji="1" lang="ja-JP" altLang="en-US" sz="1800" dirty="0"/>
              <a:t>来到老先知所住的城里述说这事。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1800" dirty="0"/>
              <a:t>26 </a:t>
            </a:r>
            <a:r>
              <a:rPr kumimoji="1" lang="ja-JP" altLang="en-US" sz="1800" dirty="0"/>
              <a:t>那带神人回来的先知听见这事，就说：“这是那违背了耶和华命令的神人</a:t>
            </a:r>
            <a:r>
              <a:rPr kumimoji="1" lang="ja-JP" altLang="en-US" sz="1800" dirty="0" smtClean="0"/>
              <a:t>，所以耶和华</a:t>
            </a:r>
            <a:r>
              <a:rPr kumimoji="1" lang="ja-JP" altLang="en-US" sz="1800" dirty="0"/>
              <a:t>把他交给狮子；狮子抓伤他，咬死他，是应验耶和华对他说的话。”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1800" dirty="0"/>
              <a:t>27 </a:t>
            </a:r>
            <a:r>
              <a:rPr kumimoji="1" lang="ja-JP" altLang="en-US" sz="1800" dirty="0"/>
              <a:t>老先知就吩咐他儿子们说：“你们为我备驴。”他们就备了驴。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1800" dirty="0"/>
              <a:t>28 </a:t>
            </a:r>
            <a:r>
              <a:rPr kumimoji="1" lang="ja-JP" altLang="en-US" sz="1800" dirty="0"/>
              <a:t>他去了，看见神人的尸身倒在路上，驴和狮子站在尸身旁边，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ClrTx/>
              <a:buSzTx/>
              <a:buNone/>
            </a:pPr>
            <a:r>
              <a:rPr kumimoji="1" lang="ja-JP" altLang="en-US" sz="1800" dirty="0"/>
              <a:t>     </a:t>
            </a:r>
            <a:r>
              <a:rPr kumimoji="1" lang="ja-JP" altLang="en-US" sz="1800" dirty="0" smtClean="0"/>
              <a:t>狮子却没有吃尸</a:t>
            </a:r>
            <a:r>
              <a:rPr kumimoji="1" lang="ja-JP" altLang="en-US" sz="1800" dirty="0"/>
              <a:t>身，也没有抓伤驴。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1800" dirty="0"/>
              <a:t>29 </a:t>
            </a:r>
            <a:r>
              <a:rPr kumimoji="1" lang="ja-JP" altLang="en-US" sz="1800" dirty="0"/>
              <a:t>老先知就把神人的尸身驮在驴上，带回自己的城里，要哀哭他，</a:t>
            </a:r>
            <a:r>
              <a:rPr kumimoji="1" lang="ja-JP" altLang="en-US" sz="1800" dirty="0" smtClean="0"/>
              <a:t>葬埋他</a:t>
            </a:r>
            <a:r>
              <a:rPr kumimoji="1" lang="ja-JP" altLang="en-US" sz="1800" dirty="0"/>
              <a:t>；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5325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3510" y="383908"/>
            <a:ext cx="8180739" cy="3784944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endParaRPr kumimoji="1" lang="ja-JP" altLang="en-US" sz="20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2000" dirty="0" smtClean="0"/>
              <a:t>30 </a:t>
            </a:r>
            <a:r>
              <a:rPr kumimoji="1" lang="ja-JP" altLang="en-US" sz="2000" dirty="0"/>
              <a:t>就把他的尸身葬在自己的坟墓里，哀哭他，说：“哀哉！我兄啊。”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2000" dirty="0"/>
              <a:t>31 </a:t>
            </a:r>
            <a:r>
              <a:rPr kumimoji="1" lang="ja-JP" altLang="en-US" sz="2000" dirty="0"/>
              <a:t>安葬之后，老先知对他儿子们说：“我死了，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kumimoji="1" lang="ja-JP" altLang="en-US" sz="2000" dirty="0"/>
              <a:t>     你们要葬我在神人的坟墓里，使我的尸骨靠近他的尸骨，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2000" dirty="0"/>
              <a:t>32 </a:t>
            </a:r>
            <a:r>
              <a:rPr kumimoji="1" lang="ja-JP" altLang="en-US" sz="2000" dirty="0"/>
              <a:t>因为他奉耶和华的命指着伯特利的坛和撒玛利亚各城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kumimoji="1" lang="ja-JP" altLang="en-US" sz="2000" dirty="0"/>
              <a:t>     有邱坛之殿所说的话必定应验。”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2000" dirty="0"/>
              <a:t>33 </a:t>
            </a:r>
            <a:r>
              <a:rPr kumimoji="1" lang="ja-JP" altLang="en-US" sz="2000" dirty="0"/>
              <a:t>这事以后，耶罗波安仍不离开他的恶道，将凡民立为邱坛的祭司；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kumimoji="1" lang="ja-JP" altLang="en-US" sz="2000" dirty="0"/>
              <a:t>     凡愿意的，他都分别为圣，立为邱坛的祭司。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kumimoji="1" lang="en-US" altLang="ja-JP" sz="2000" dirty="0"/>
              <a:t>34 </a:t>
            </a:r>
            <a:r>
              <a:rPr kumimoji="1" lang="ja-JP" altLang="en-US" sz="2000" dirty="0"/>
              <a:t>这事叫耶罗波安的家陷在罪里，甚至他的家从地上除灭了。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5699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1"/>
          <p:cNvSpPr txBox="1">
            <a:spLocks noGrp="1"/>
          </p:cNvSpPr>
          <p:nvPr>
            <p:ph type="title"/>
          </p:nvPr>
        </p:nvSpPr>
        <p:spPr>
          <a:xfrm>
            <a:off x="251528" y="357511"/>
            <a:ext cx="6512512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>
              <a:buSzPts val="4601"/>
            </a:pPr>
            <a:r>
              <a:rPr lang="zh-TW" altLang="en-US" sz="4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講道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71" name="Google Shape;471;p11"/>
          <p:cNvSpPr txBox="1">
            <a:spLocks noGrp="1"/>
          </p:cNvSpPr>
          <p:nvPr>
            <p:ph type="body" idx="1"/>
          </p:nvPr>
        </p:nvSpPr>
        <p:spPr>
          <a:xfrm>
            <a:off x="539553" y="1167598"/>
            <a:ext cx="82809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/>
          <a:p>
            <a:pPr marL="0" indent="45619" algn="ctr">
              <a:spcBef>
                <a:spcPts val="0"/>
              </a:spcBef>
              <a:buSzPts val="2400"/>
              <a:buNone/>
            </a:pPr>
            <a:endParaRPr dirty="0"/>
          </a:p>
          <a:p>
            <a:pPr marL="0" indent="45619" algn="ctr">
              <a:buSzPts val="2400"/>
              <a:buNone/>
            </a:pPr>
            <a:endParaRPr dirty="0"/>
          </a:p>
          <a:p>
            <a:pPr marL="0" indent="45619" algn="ctr">
              <a:spcBef>
                <a:spcPts val="1000"/>
              </a:spcBef>
              <a:buSzPts val="4400"/>
              <a:buNone/>
            </a:pPr>
            <a:r>
              <a:rPr lang="zh-CN" altLang="en-US" sz="4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陈传道</a:t>
            </a:r>
            <a:endParaRPr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72" name="Google Shape;472;p11"/>
          <p:cNvSpPr txBox="1">
            <a:spLocks noGrp="1"/>
          </p:cNvSpPr>
          <p:nvPr>
            <p:ph type="sldNum" idx="12"/>
          </p:nvPr>
        </p:nvSpPr>
        <p:spPr>
          <a:xfrm>
            <a:off x="8649323" y="4634209"/>
            <a:ext cx="288533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pPr>
              <a:buClr>
                <a:srgbClr val="808080"/>
              </a:buClr>
            </a:pPr>
            <a:fld id="{00000000-1234-1234-1234-123412341234}" type="slidenum">
              <a:rPr lang="en-US" altLang="zh-TW">
                <a:solidFill>
                  <a:srgbClr val="808080"/>
                </a:solidFill>
              </a:rPr>
              <a:pPr>
                <a:buClr>
                  <a:srgbClr val="808080"/>
                </a:buClr>
              </a:pPr>
              <a:t>14</a:t>
            </a:fld>
            <a:endParaRPr>
              <a:solidFill>
                <a:srgbClr val="808080"/>
              </a:solidFill>
            </a:endParaRPr>
          </a:p>
        </p:txBody>
      </p:sp>
      <p:pic>
        <p:nvPicPr>
          <p:cNvPr id="473" name="Google Shape;473;p11" descr="Pictur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1464" y="4191935"/>
            <a:ext cx="544615" cy="62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2"/>
          <p:cNvSpPr txBox="1">
            <a:spLocks noGrp="1"/>
          </p:cNvSpPr>
          <p:nvPr>
            <p:ph type="title"/>
          </p:nvPr>
        </p:nvSpPr>
        <p:spPr>
          <a:xfrm>
            <a:off x="251532" y="205985"/>
            <a:ext cx="8768655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>
              <a:buSzPts val="4590"/>
            </a:pPr>
            <a:r>
              <a:rPr lang="zh-TW" altLang="en-US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謝禱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為講道及奉獻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79" name="Google Shape;479;p12" descr="Content Placeholder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28" y="1059582"/>
            <a:ext cx="4045322" cy="2970784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12"/>
          <p:cNvSpPr txBox="1">
            <a:spLocks noGrp="1"/>
          </p:cNvSpPr>
          <p:nvPr>
            <p:ph type="body" idx="1"/>
          </p:nvPr>
        </p:nvSpPr>
        <p:spPr>
          <a:xfrm>
            <a:off x="6300199" y="3651877"/>
            <a:ext cx="2720027" cy="100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ts val="3136"/>
              <a:buNone/>
            </a:pPr>
            <a:r>
              <a:rPr lang="en-US" altLang="zh-TW" sz="3200"/>
              <a:t>Thanksgiving prayer</a:t>
            </a:r>
            <a:endParaRPr/>
          </a:p>
        </p:txBody>
      </p:sp>
      <p:sp>
        <p:nvSpPr>
          <p:cNvPr id="481" name="Google Shape;481;p12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3"/>
          <p:cNvSpPr txBox="1">
            <a:spLocks noGrp="1"/>
          </p:cNvSpPr>
          <p:nvPr>
            <p:ph type="title"/>
          </p:nvPr>
        </p:nvSpPr>
        <p:spPr>
          <a:xfrm>
            <a:off x="467557" y="-1"/>
            <a:ext cx="8496970" cy="11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>
              <a:buSzPts val="6072"/>
            </a:pPr>
            <a:r>
              <a:rPr lang="zh-TW" altLang="en-US" sz="6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奉獻 </a:t>
            </a:r>
            <a:r>
              <a:rPr lang="en-US" altLang="zh-TW" sz="6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/ </a:t>
            </a:r>
            <a:r>
              <a:rPr lang="zh-TW" altLang="en-US" sz="6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差遣 </a:t>
            </a:r>
            <a:r>
              <a:rPr lang="en-US" altLang="zh-TW" sz="4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4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一同進行</a:t>
            </a:r>
            <a:r>
              <a:rPr lang="en-US" altLang="zh-TW" sz="4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87" name="Google Shape;487;p13"/>
          <p:cNvSpPr txBox="1">
            <a:spLocks noGrp="1"/>
          </p:cNvSpPr>
          <p:nvPr>
            <p:ph type="body" idx="1"/>
          </p:nvPr>
        </p:nvSpPr>
        <p:spPr>
          <a:xfrm>
            <a:off x="323537" y="1221629"/>
            <a:ext cx="8424930" cy="329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/>
          <a:p>
            <a:pPr marL="0" indent="43794" algn="ctr">
              <a:lnSpc>
                <a:spcPct val="80000"/>
              </a:lnSpc>
              <a:spcBef>
                <a:spcPts val="0"/>
              </a:spcBef>
              <a:buSzPts val="3839"/>
              <a:buNone/>
            </a:pPr>
            <a:r>
              <a:rPr lang="zh-TW" altLang="en-US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本是拿神賜的物</a:t>
            </a:r>
            <a:r>
              <a:rPr lang="en-US" altLang="zh-TW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, </a:t>
            </a:r>
            <a:r>
              <a:rPr lang="zh-TW" altLang="en-US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向神來表達敬意</a:t>
            </a:r>
            <a:endParaRPr sz="4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43794" algn="ctr">
              <a:lnSpc>
                <a:spcPct val="80000"/>
              </a:lnSpc>
              <a:spcBef>
                <a:spcPts val="900"/>
              </a:spcBef>
              <a:buSzPts val="3839"/>
              <a:buNone/>
            </a:pPr>
            <a:r>
              <a:rPr lang="zh-TW" altLang="en-US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該是</a:t>
            </a:r>
            <a:r>
              <a:rPr lang="en-US" altLang="zh-TW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(</a:t>
            </a:r>
            <a:r>
              <a:rPr lang="zh-TW" altLang="en-US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甘心樂意</a:t>
            </a:r>
            <a:r>
              <a:rPr lang="en-US" altLang="zh-TW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)</a:t>
            </a:r>
            <a:r>
              <a:rPr lang="zh-TW" altLang="en-US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不勉強</a:t>
            </a:r>
            <a:endParaRPr sz="4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43794">
              <a:lnSpc>
                <a:spcPct val="80000"/>
              </a:lnSpc>
              <a:buSzPts val="4224"/>
              <a:buNone/>
            </a:pPr>
            <a:endParaRPr sz="4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43794" algn="ctr">
              <a:lnSpc>
                <a:spcPct val="80000"/>
              </a:lnSpc>
              <a:spcBef>
                <a:spcPts val="900"/>
              </a:spcBef>
              <a:buSzPts val="3839"/>
              <a:buNone/>
            </a:pPr>
            <a:r>
              <a:rPr lang="zh-TW" altLang="en-US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若你是首次來，未明白</a:t>
            </a:r>
            <a:endParaRPr sz="4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43794" algn="ctr">
              <a:lnSpc>
                <a:spcPct val="80000"/>
              </a:lnSpc>
              <a:spcBef>
                <a:spcPts val="900"/>
              </a:spcBef>
              <a:buSzPts val="3839"/>
              <a:buNone/>
            </a:pPr>
            <a:r>
              <a:rPr lang="zh-TW" altLang="en-US" sz="3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可以讓奉獻袋傳過。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88" name="Google Shape;488;p13"/>
          <p:cNvSpPr txBox="1">
            <a:spLocks noGrp="1"/>
          </p:cNvSpPr>
          <p:nvPr>
            <p:ph type="sldNum" idx="12"/>
          </p:nvPr>
        </p:nvSpPr>
        <p:spPr>
          <a:xfrm>
            <a:off x="8492111" y="4662067"/>
            <a:ext cx="301729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pPr>
              <a:buClr>
                <a:srgbClr val="808080"/>
              </a:buClr>
            </a:pPr>
            <a:fld id="{00000000-1234-1234-1234-123412341234}" type="slidenum">
              <a:rPr lang="en-US" altLang="zh-TW">
                <a:solidFill>
                  <a:srgbClr val="808080"/>
                </a:solidFill>
              </a:rPr>
              <a:pPr>
                <a:buClr>
                  <a:srgbClr val="808080"/>
                </a:buClr>
              </a:pPr>
              <a:t>16</a:t>
            </a:fld>
            <a:endParaRPr>
              <a:solidFill>
                <a:srgbClr val="808080"/>
              </a:solidFill>
            </a:endParaRPr>
          </a:p>
        </p:txBody>
      </p:sp>
      <p:sp>
        <p:nvSpPr>
          <p:cNvPr id="489" name="Google Shape;489;p13"/>
          <p:cNvSpPr txBox="1"/>
          <p:nvPr/>
        </p:nvSpPr>
        <p:spPr>
          <a:xfrm>
            <a:off x="334237" y="4227942"/>
            <a:ext cx="8280863" cy="8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pPr algn="r">
              <a:buSzPts val="4000"/>
            </a:pPr>
            <a:r>
              <a:rPr lang="zh-TW" altLang="en-US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請大家預備！</a:t>
            </a:r>
            <a:r>
              <a:rPr lang="en-US" altLang="zh-TW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…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8" y="357504"/>
            <a:ext cx="6512511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主餐</a:t>
            </a:r>
            <a:endParaRPr lang="zh-HK" altLang="en-US" sz="6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31" y="782724"/>
            <a:ext cx="6716791" cy="4062316"/>
          </a:xfr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10400" y="4683920"/>
            <a:ext cx="2133600" cy="357188"/>
          </a:xfrm>
          <a:prstGeom prst="rect">
            <a:avLst/>
          </a:prstGeom>
        </p:spPr>
        <p:txBody>
          <a:bodyPr/>
          <a:lstStyle/>
          <a:p>
            <a:fld id="{ECE9862A-F67C-49EA-A0DE-5FE9565172AF}" type="slidenum">
              <a:rPr lang="zh-HK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zh-HK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14197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太</a:t>
            </a:r>
            <a:r>
              <a:rPr lang="en-US" altLang="zh-TW" dirty="0"/>
              <a:t>26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394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/>
              <a:t>主餐 </a:t>
            </a:r>
            <a:r>
              <a:rPr lang="en-US" altLang="zh-TW" sz="6000" dirty="0" smtClean="0"/>
              <a:t>(</a:t>
            </a:r>
            <a:r>
              <a:rPr lang="zh-TW" altLang="en-US" sz="6000" dirty="0" smtClean="0"/>
              <a:t>馬太</a:t>
            </a:r>
            <a:r>
              <a:rPr lang="en-US" altLang="zh-TW" sz="6000" dirty="0" smtClean="0"/>
              <a:t>26)</a:t>
            </a:r>
            <a:endParaRPr lang="zh-HK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7544" y="1059582"/>
            <a:ext cx="4392488" cy="4083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26:26 </a:t>
            </a:r>
            <a:r>
              <a:rPr lang="zh-TW" altLang="en-US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他們喫的時候、耶穌拿起餅來、祝福、就擘開、遞給門徒、說、你們拿著喫．這是我的身體。 </a:t>
            </a:r>
            <a:endParaRPr lang="zh-HK" altLang="en-US" sz="36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14" y="1327776"/>
            <a:ext cx="3550457" cy="3257947"/>
          </a:xfrm>
        </p:spPr>
      </p:pic>
    </p:spTree>
    <p:extLst>
      <p:ext uri="{BB962C8B-B14F-4D97-AF65-F5344CB8AC3E}">
        <p14:creationId xmlns:p14="http://schemas.microsoft.com/office/powerpoint/2010/main" val="20732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/>
              <a:t>主餐</a:t>
            </a:r>
            <a:endParaRPr lang="zh-HK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552" y="951572"/>
            <a:ext cx="439248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26:27 </a:t>
            </a:r>
            <a:r>
              <a:rPr lang="zh-TW" altLang="en-US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又拿起杯來、祝謝了、遞給他們、說、你們都喝這個</a:t>
            </a: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．</a:t>
            </a:r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26:28 </a:t>
            </a:r>
            <a:r>
              <a:rPr lang="zh-TW" altLang="en-US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因為這是我立約的血、為多人流出來、使罪得赦。 </a:t>
            </a:r>
            <a:r>
              <a:rPr lang="zh-TW" altLang="en-US" sz="3600" dirty="0"/>
              <a:t> </a:t>
            </a:r>
            <a:br>
              <a:rPr lang="zh-TW" altLang="en-US" sz="3600" dirty="0"/>
            </a:br>
            <a:endParaRPr lang="zh-HK" altLang="en-US" sz="36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23930"/>
            <a:ext cx="3629003" cy="3823162"/>
          </a:xfrm>
        </p:spPr>
      </p:pic>
    </p:spTree>
    <p:extLst>
      <p:ext uri="{BB962C8B-B14F-4D97-AF65-F5344CB8AC3E}">
        <p14:creationId xmlns:p14="http://schemas.microsoft.com/office/powerpoint/2010/main" val="8507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"/>
          <p:cNvSpPr txBox="1">
            <a:spLocks noGrp="1"/>
          </p:cNvSpPr>
          <p:nvPr>
            <p:ph type="title"/>
          </p:nvPr>
        </p:nvSpPr>
        <p:spPr>
          <a:xfrm>
            <a:off x="683567" y="205982"/>
            <a:ext cx="8336696" cy="709586"/>
          </a:xfrm>
          <a:prstGeom prst="rect">
            <a:avLst/>
          </a:prstGeom>
          <a:solidFill>
            <a:srgbClr val="E9D2E0"/>
          </a:solidFill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 algn="ctr">
              <a:buSzPts val="3200"/>
            </a:pPr>
            <a:r>
              <a:rPr 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為免騷擾「崇拜」　調音至「零聲」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03" name="Google Shape;403;p2" descr="内容占位符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944" y="1573745"/>
            <a:ext cx="4104457" cy="2919118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"/>
          <p:cNvSpPr txBox="1">
            <a:spLocks noGrp="1"/>
          </p:cNvSpPr>
          <p:nvPr>
            <p:ph type="sldNum" idx="12"/>
          </p:nvPr>
        </p:nvSpPr>
        <p:spPr>
          <a:xfrm>
            <a:off x="8483956" y="4683928"/>
            <a:ext cx="202844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49492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/>
              <a:t>主餐</a:t>
            </a:r>
            <a:endParaRPr lang="zh-HK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51570"/>
            <a:ext cx="8352928" cy="4191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 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26:29 </a:t>
            </a:r>
            <a:r>
              <a:rPr lang="zh-TW" altLang="en-US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但我告訴你們、從今以後、我不再喝這葡萄汁、直到我在我父的國裡、同你們喝新的那日子。</a:t>
            </a:r>
            <a:r>
              <a:rPr lang="zh-TW" altLang="en-US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 </a:t>
            </a:r>
            <a:endParaRPr lang="zh-HK" altLang="en-US" sz="4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1378"/>
            <a:ext cx="5128200" cy="21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在這個信仰，我有一分</a:t>
            </a:r>
            <a:endParaRPr lang="zh-HK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500"/>
            <a:ext cx="8584584" cy="3618402"/>
          </a:xfrm>
        </p:spPr>
      </p:pic>
    </p:spTree>
    <p:extLst>
      <p:ext uri="{BB962C8B-B14F-4D97-AF65-F5344CB8AC3E}">
        <p14:creationId xmlns:p14="http://schemas.microsoft.com/office/powerpoint/2010/main" val="12622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1"/>
            <a:ext cx="9144000" cy="5181601"/>
          </a:xfrm>
        </p:spPr>
      </p:pic>
    </p:spTree>
    <p:extLst>
      <p:ext uri="{BB962C8B-B14F-4D97-AF65-F5344CB8AC3E}">
        <p14:creationId xmlns:p14="http://schemas.microsoft.com/office/powerpoint/2010/main" val="142658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81601"/>
          </a:xfrm>
        </p:spPr>
      </p:pic>
    </p:spTree>
    <p:extLst>
      <p:ext uri="{BB962C8B-B14F-4D97-AF65-F5344CB8AC3E}">
        <p14:creationId xmlns:p14="http://schemas.microsoft.com/office/powerpoint/2010/main" val="1065306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97"/>
          </a:xfrm>
        </p:spPr>
      </p:pic>
    </p:spTree>
    <p:extLst>
      <p:ext uri="{BB962C8B-B14F-4D97-AF65-F5344CB8AC3E}">
        <p14:creationId xmlns:p14="http://schemas.microsoft.com/office/powerpoint/2010/main" val="1034088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4"/>
            <a:ext cx="9144000" cy="5142497"/>
          </a:xfrm>
        </p:spPr>
      </p:pic>
    </p:spTree>
    <p:extLst>
      <p:ext uri="{BB962C8B-B14F-4D97-AF65-F5344CB8AC3E}">
        <p14:creationId xmlns:p14="http://schemas.microsoft.com/office/powerpoint/2010/main" val="331961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2"/>
          <p:cNvSpPr txBox="1">
            <a:spLocks noGrp="1"/>
          </p:cNvSpPr>
          <p:nvPr>
            <p:ph type="title"/>
          </p:nvPr>
        </p:nvSpPr>
        <p:spPr>
          <a:xfrm>
            <a:off x="827596" y="123485"/>
            <a:ext cx="6224480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>
              <a:buSzPts val="4400"/>
            </a:pPr>
            <a:r>
              <a:rPr lang="zh-TW" altLang="en-US" sz="4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牧禱 </a:t>
            </a:r>
            <a:r>
              <a:rPr lang="en-US" altLang="zh-TW" sz="4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/ </a:t>
            </a:r>
            <a:r>
              <a:rPr lang="zh-TW" altLang="en-US" sz="4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祝福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46" name="Google Shape;546;p22"/>
          <p:cNvSpPr txBox="1">
            <a:spLocks noGrp="1"/>
          </p:cNvSpPr>
          <p:nvPr>
            <p:ph type="body" idx="1"/>
          </p:nvPr>
        </p:nvSpPr>
        <p:spPr>
          <a:xfrm>
            <a:off x="3491879" y="951584"/>
            <a:ext cx="4680522" cy="334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/>
          <a:p>
            <a:pPr marL="0" indent="45615">
              <a:spcBef>
                <a:spcPts val="0"/>
              </a:spcBef>
              <a:buSzPts val="2400"/>
              <a:buNone/>
            </a:pPr>
            <a:endParaRPr dirty="0"/>
          </a:p>
          <a:p>
            <a:pPr marL="0" indent="45615">
              <a:buSzPts val="2400"/>
              <a:buNone/>
            </a:pPr>
            <a:endParaRPr dirty="0"/>
          </a:p>
          <a:p>
            <a:pPr marL="0" indent="45615">
              <a:buSzPts val="2400"/>
              <a:buNone/>
            </a:pPr>
            <a:endParaRPr dirty="0"/>
          </a:p>
          <a:p>
            <a:pPr marL="0" indent="45615" algn="r">
              <a:spcBef>
                <a:spcPts val="1100"/>
              </a:spcBef>
              <a:buSzPts val="4800"/>
              <a:buNone/>
            </a:pPr>
            <a:r>
              <a:rPr lang="zh-TW" altLang="en-US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敬請站立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47" name="Google Shape;547;p22"/>
          <p:cNvSpPr txBox="1">
            <a:spLocks noGrp="1"/>
          </p:cNvSpPr>
          <p:nvPr>
            <p:ph type="sldNum" idx="12"/>
          </p:nvPr>
        </p:nvSpPr>
        <p:spPr>
          <a:xfrm>
            <a:off x="8492111" y="4672201"/>
            <a:ext cx="301729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26</a:t>
            </a:fld>
            <a:endParaRPr/>
          </a:p>
        </p:txBody>
      </p:sp>
      <p:pic>
        <p:nvPicPr>
          <p:cNvPr id="548" name="Google Shape;548;p22" descr="Pictur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35" y="1984593"/>
            <a:ext cx="2339753" cy="2866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23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15" y="1732046"/>
            <a:ext cx="3086101" cy="278130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23"/>
          <p:cNvSpPr txBox="1">
            <a:spLocks noGrp="1"/>
          </p:cNvSpPr>
          <p:nvPr>
            <p:ph type="title"/>
          </p:nvPr>
        </p:nvSpPr>
        <p:spPr>
          <a:xfrm>
            <a:off x="755584" y="369246"/>
            <a:ext cx="2880320" cy="136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>
              <a:buSzPts val="4048"/>
            </a:pPr>
            <a:r>
              <a:rPr lang="zh-TW" altLang="en-US" sz="4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收拾场地</a:t>
            </a:r>
            <a:r>
              <a:rPr lang="en-US" altLang="zh-TW" sz="4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/>
            </a:r>
            <a:br>
              <a:rPr lang="en-US" altLang="zh-TW" sz="4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</a:br>
            <a:r>
              <a:rPr lang="zh-TW" altLang="en-US" sz="4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謝謝協助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55" name="Google Shape;555;p23"/>
          <p:cNvSpPr txBox="1">
            <a:spLocks noGrp="1"/>
          </p:cNvSpPr>
          <p:nvPr>
            <p:ph type="body" idx="1"/>
          </p:nvPr>
        </p:nvSpPr>
        <p:spPr>
          <a:xfrm>
            <a:off x="5907309" y="2499748"/>
            <a:ext cx="2520282" cy="154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/>
          <a:p>
            <a:pPr marL="0" indent="0" algn="r">
              <a:lnSpc>
                <a:spcPct val="90000"/>
              </a:lnSpc>
              <a:spcBef>
                <a:spcPts val="0"/>
              </a:spcBef>
              <a:buSzPts val="4136"/>
              <a:buNone/>
            </a:pPr>
            <a:r>
              <a:rPr lang="zh-TW" altLang="en-US" sz="4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移步副堂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r">
              <a:lnSpc>
                <a:spcPct val="90000"/>
              </a:lnSpc>
              <a:spcBef>
                <a:spcPts val="900"/>
              </a:spcBef>
              <a:buSzPts val="4136"/>
              <a:buNone/>
            </a:pPr>
            <a:r>
              <a:rPr lang="zh-TW" altLang="en-US" sz="4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共享茶点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56" name="Google Shape;556;p23" descr="Content Placeholder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5984" y="651165"/>
            <a:ext cx="4071606" cy="171770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3"/>
          <p:cNvSpPr txBox="1"/>
          <p:nvPr/>
        </p:nvSpPr>
        <p:spPr>
          <a:xfrm>
            <a:off x="2796862" y="4510224"/>
            <a:ext cx="3761651" cy="58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68" tIns="45668" rIns="45668" bIns="45668" anchor="t" anchorCtr="0">
            <a:spAutoFit/>
          </a:bodyPr>
          <a:lstStyle/>
          <a:p>
            <a:pPr>
              <a:buSzPts val="3200"/>
            </a:pPr>
            <a:r>
              <a:rPr lang="zh-TW" altLang="en-US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崇拜结束、事奉开始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58" name="Google Shape;558;p23"/>
          <p:cNvSpPr txBox="1">
            <a:spLocks noGrp="1"/>
          </p:cNvSpPr>
          <p:nvPr>
            <p:ph type="sldNum" idx="12"/>
          </p:nvPr>
        </p:nvSpPr>
        <p:spPr>
          <a:xfrm>
            <a:off x="8385072" y="4683928"/>
            <a:ext cx="301728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59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"/>
          <p:cNvSpPr txBox="1">
            <a:spLocks noGrp="1"/>
          </p:cNvSpPr>
          <p:nvPr>
            <p:ph type="title"/>
          </p:nvPr>
        </p:nvSpPr>
        <p:spPr>
          <a:xfrm>
            <a:off x="899600" y="195486"/>
            <a:ext cx="7935467" cy="65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>
              <a:buSzPts val="3200"/>
            </a:pPr>
            <a:r>
              <a:rPr 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歡迎各位弟兄姊妹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10" name="Google Shape;410;p3" descr="内容占位符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0791" y="1491638"/>
            <a:ext cx="6326188" cy="150774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"/>
          <p:cNvSpPr txBox="1">
            <a:spLocks noGrp="1"/>
          </p:cNvSpPr>
          <p:nvPr>
            <p:ph type="sldNum" idx="12"/>
          </p:nvPr>
        </p:nvSpPr>
        <p:spPr>
          <a:xfrm>
            <a:off x="8590989" y="4659988"/>
            <a:ext cx="202845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3</a:t>
            </a:fld>
            <a:endParaRPr/>
          </a:p>
        </p:txBody>
      </p:sp>
      <p:sp>
        <p:nvSpPr>
          <p:cNvPr id="412" name="Google Shape;412;p3"/>
          <p:cNvSpPr txBox="1"/>
          <p:nvPr/>
        </p:nvSpPr>
        <p:spPr>
          <a:xfrm>
            <a:off x="2051748" y="3111825"/>
            <a:ext cx="5590361" cy="8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pPr>
              <a:buSzPts val="4800"/>
            </a:pPr>
            <a:r>
              <a:rPr lang="zh-TW" altLang="en-US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在主裏向大家問安。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"/>
          <p:cNvSpPr txBox="1">
            <a:spLocks noGrp="1"/>
          </p:cNvSpPr>
          <p:nvPr>
            <p:ph type="title"/>
          </p:nvPr>
        </p:nvSpPr>
        <p:spPr>
          <a:xfrm>
            <a:off x="683567" y="249498"/>
            <a:ext cx="7967858" cy="78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>
              <a:buSzPts val="4158"/>
            </a:pPr>
            <a:r>
              <a:rPr lang="zh-TW" altLang="en-US" sz="4200">
                <a:latin typeface="Arimo"/>
                <a:ea typeface="Arimo"/>
                <a:cs typeface="Arimo"/>
                <a:sym typeface="Arimo"/>
              </a:rPr>
              <a:t>歡迎來賓</a:t>
            </a:r>
            <a:endParaRPr/>
          </a:p>
        </p:txBody>
      </p:sp>
      <p:pic>
        <p:nvPicPr>
          <p:cNvPr id="418" name="Google Shape;418;p4" descr="内容占位符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219" y="989322"/>
            <a:ext cx="8165246" cy="40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" descr="图片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5895" y="267500"/>
            <a:ext cx="5040562" cy="68580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"/>
          <p:cNvSpPr txBox="1"/>
          <p:nvPr/>
        </p:nvSpPr>
        <p:spPr>
          <a:xfrm>
            <a:off x="827592" y="1132798"/>
            <a:ext cx="2160241" cy="132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68" tIns="45668" rIns="45668" bIns="45668" anchor="t" anchorCtr="0">
            <a:spAutoFit/>
          </a:bodyPr>
          <a:lstStyle/>
          <a:p>
            <a:pPr>
              <a:buClr>
                <a:srgbClr val="663300"/>
              </a:buClr>
              <a:buSzPts val="4000"/>
            </a:pPr>
            <a:r>
              <a:rPr lang="en-US" altLang="zh-TW" sz="4000">
                <a:solidFill>
                  <a:srgbClr val="663300"/>
                </a:solidFill>
              </a:rPr>
              <a:t>Selamat Datang</a:t>
            </a:r>
            <a:endParaRPr/>
          </a:p>
        </p:txBody>
      </p:sp>
      <p:sp>
        <p:nvSpPr>
          <p:cNvPr id="421" name="Google Shape;421;p4"/>
          <p:cNvSpPr txBox="1">
            <a:spLocks noGrp="1"/>
          </p:cNvSpPr>
          <p:nvPr>
            <p:ph type="sldNum" idx="12"/>
          </p:nvPr>
        </p:nvSpPr>
        <p:spPr>
          <a:xfrm>
            <a:off x="8483956" y="4683928"/>
            <a:ext cx="202844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"/>
          <p:cNvSpPr txBox="1">
            <a:spLocks noGrp="1"/>
          </p:cNvSpPr>
          <p:nvPr>
            <p:ph type="title"/>
          </p:nvPr>
        </p:nvSpPr>
        <p:spPr>
          <a:xfrm>
            <a:off x="1691684" y="1851676"/>
            <a:ext cx="6316663" cy="1123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 algn="ctr">
              <a:buSzPts val="5760"/>
            </a:pPr>
            <a:r>
              <a:rPr lang="zh-TW" altLang="en-US" sz="5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家事分享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27" name="Google Shape;427;p5"/>
          <p:cNvSpPr txBox="1">
            <a:spLocks noGrp="1"/>
          </p:cNvSpPr>
          <p:nvPr>
            <p:ph type="sldNum" idx="12"/>
          </p:nvPr>
        </p:nvSpPr>
        <p:spPr>
          <a:xfrm>
            <a:off x="8483956" y="4683928"/>
            <a:ext cx="202844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"/>
          <p:cNvSpPr txBox="1">
            <a:spLocks noGrp="1"/>
          </p:cNvSpPr>
          <p:nvPr>
            <p:ph type="title"/>
          </p:nvPr>
        </p:nvSpPr>
        <p:spPr>
          <a:xfrm>
            <a:off x="611574" y="195492"/>
            <a:ext cx="8120679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>
              <a:buSzPts val="4590"/>
            </a:pPr>
            <a:r>
              <a:rPr lang="zh-TW" altLang="en-US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今天</a:t>
            </a:r>
            <a:endParaRPr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33" name="Google Shape;433;p6"/>
          <p:cNvSpPr txBox="1">
            <a:spLocks noGrp="1"/>
          </p:cNvSpPr>
          <p:nvPr>
            <p:ph type="body" idx="1"/>
          </p:nvPr>
        </p:nvSpPr>
        <p:spPr>
          <a:xfrm>
            <a:off x="431539" y="1005577"/>
            <a:ext cx="8280922" cy="399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/>
          <a:p>
            <a:pPr marL="857236" lvl="0" indent="-742950">
              <a:buFont typeface="+mj-lt"/>
              <a:buAutoNum type="arabicPeriod"/>
            </a:pPr>
            <a:r>
              <a:rPr lang="zh-TW" altLang="en-US" sz="3200" dirty="0" smtClean="0"/>
              <a:t>主</a:t>
            </a:r>
            <a:r>
              <a:rPr lang="zh-TW" altLang="en-US" sz="3200" dirty="0"/>
              <a:t>日聚會時間改回上午九奌半在中文堂大廳</a:t>
            </a:r>
            <a:r>
              <a:rPr lang="zh-TW" altLang="en-US" sz="3200" dirty="0" smtClean="0"/>
              <a:t>舉行</a:t>
            </a:r>
            <a:endParaRPr lang="en-US" altLang="zh-TW" sz="3200" dirty="0" smtClean="0"/>
          </a:p>
          <a:p>
            <a:pPr marL="857236" lvl="0" indent="-742950">
              <a:buFont typeface="+mj-lt"/>
              <a:buAutoNum type="arabicPeriod"/>
            </a:pPr>
            <a:r>
              <a:rPr lang="zh-TW" altLang="en-US" sz="3200" dirty="0" smtClean="0"/>
              <a:t>祈禱</a:t>
            </a:r>
            <a:r>
              <a:rPr lang="zh-TW" altLang="en-US" sz="3200" dirty="0"/>
              <a:t>會逢星期四晚上七點半用</a:t>
            </a:r>
            <a:r>
              <a:rPr lang="en-US" altLang="zh-TW" sz="3200" dirty="0"/>
              <a:t>Zoom</a:t>
            </a:r>
            <a:r>
              <a:rPr lang="zh-TW" altLang="en-US" sz="3200" dirty="0"/>
              <a:t>型式舉行</a:t>
            </a:r>
            <a:r>
              <a:rPr lang="en-US" altLang="zh-TW" sz="3200" dirty="0"/>
              <a:t>, </a:t>
            </a:r>
            <a:r>
              <a:rPr lang="zh-TW" altLang="en-US" sz="3200" dirty="0"/>
              <a:t>歡迎向</a:t>
            </a:r>
            <a:r>
              <a:rPr lang="en-US" altLang="zh-TW" sz="3200" dirty="0"/>
              <a:t>Amos</a:t>
            </a:r>
            <a:r>
              <a:rPr lang="zh-TW" altLang="en-US" sz="3200" dirty="0"/>
              <a:t>報名</a:t>
            </a:r>
            <a:r>
              <a:rPr lang="zh-TW" altLang="en-US" sz="3200" dirty="0" smtClean="0"/>
              <a:t>參加</a:t>
            </a:r>
            <a:endParaRPr lang="en-US" altLang="zh-TW" sz="3200" dirty="0" smtClean="0"/>
          </a:p>
          <a:p>
            <a:pPr marL="857236" lvl="0" indent="-742950">
              <a:buFont typeface="+mj-lt"/>
              <a:buAutoNum type="arabicPeriod"/>
            </a:pPr>
            <a:r>
              <a:rPr lang="zh-TW" altLang="en-US" sz="3200" dirty="0" smtClean="0"/>
              <a:t>是日</a:t>
            </a:r>
            <a:r>
              <a:rPr lang="zh-TW" altLang="en-US" sz="3200" dirty="0"/>
              <a:t>舉行聖餐</a:t>
            </a:r>
            <a:r>
              <a:rPr lang="en-US" altLang="zh-TW" sz="3200" dirty="0"/>
              <a:t>, </a:t>
            </a:r>
            <a:r>
              <a:rPr lang="zh-TW" altLang="en-US" sz="3200" dirty="0"/>
              <a:t>記念救主</a:t>
            </a:r>
            <a:r>
              <a:rPr lang="zh-TW" altLang="en-US" sz="3200" dirty="0" smtClean="0"/>
              <a:t>耶穌基督</a:t>
            </a:r>
            <a:endParaRPr lang="en-US" altLang="zh-TW" sz="3200" dirty="0" smtClean="0"/>
          </a:p>
          <a:p>
            <a:pPr marL="857236" lvl="0" indent="-742950">
              <a:buFont typeface="+mj-lt"/>
              <a:buAutoNum type="arabicPeriod"/>
            </a:pPr>
            <a:r>
              <a:rPr lang="zh-TW" altLang="en-US" sz="3200" dirty="0" smtClean="0"/>
              <a:t>一</a:t>
            </a:r>
            <a:r>
              <a:rPr lang="zh-TW" altLang="en-US" sz="3200" dirty="0"/>
              <a:t>月份生日芳名</a:t>
            </a:r>
            <a:r>
              <a:rPr lang="en-US" altLang="zh-TW" sz="3200" dirty="0"/>
              <a:t>: 02</a:t>
            </a:r>
            <a:r>
              <a:rPr lang="zh-TW" altLang="en-US" sz="3200" dirty="0"/>
              <a:t>姜淑惠  </a:t>
            </a:r>
            <a:r>
              <a:rPr lang="en-US" altLang="zh-TW" sz="3200" dirty="0"/>
              <a:t>10</a:t>
            </a:r>
            <a:r>
              <a:rPr lang="zh-TW" altLang="en-US" sz="3200" dirty="0"/>
              <a:t>黃智萍</a:t>
            </a:r>
            <a:r>
              <a:rPr lang="en-US" altLang="zh-TW" sz="3200" dirty="0"/>
              <a:t>Sophia  22</a:t>
            </a:r>
            <a:r>
              <a:rPr lang="zh-TW" altLang="en-US" sz="3200" dirty="0"/>
              <a:t>楊佩賢</a:t>
            </a:r>
            <a:r>
              <a:rPr lang="en-US" altLang="zh-TW" sz="3200" dirty="0"/>
              <a:t>Pauline </a:t>
            </a:r>
            <a:r>
              <a:rPr lang="zh-TW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434" name="Google Shape;434;p6"/>
          <p:cNvSpPr txBox="1">
            <a:spLocks noGrp="1"/>
          </p:cNvSpPr>
          <p:nvPr>
            <p:ph type="sldNum" idx="12"/>
          </p:nvPr>
        </p:nvSpPr>
        <p:spPr>
          <a:xfrm>
            <a:off x="8483956" y="4683928"/>
            <a:ext cx="202844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26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"/>
          <p:cNvSpPr txBox="1">
            <a:spLocks noGrp="1"/>
          </p:cNvSpPr>
          <p:nvPr>
            <p:ph type="title"/>
          </p:nvPr>
        </p:nvSpPr>
        <p:spPr>
          <a:xfrm>
            <a:off x="611574" y="195492"/>
            <a:ext cx="8120679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>
              <a:buSzPts val="4590"/>
            </a:pPr>
            <a:r>
              <a:rPr lang="zh-TW" altLang="en-US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今天</a:t>
            </a:r>
            <a:endParaRPr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33" name="Google Shape;433;p6"/>
          <p:cNvSpPr txBox="1">
            <a:spLocks noGrp="1"/>
          </p:cNvSpPr>
          <p:nvPr>
            <p:ph type="body" idx="1"/>
          </p:nvPr>
        </p:nvSpPr>
        <p:spPr>
          <a:xfrm>
            <a:off x="431539" y="1005577"/>
            <a:ext cx="8280922" cy="399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/>
          <a:p>
            <a:pPr marL="857236" lvl="0" indent="-742950">
              <a:buFont typeface="+mj-lt"/>
              <a:buAutoNum type="arabicPeriod" startAt="5"/>
            </a:pPr>
            <a:r>
              <a:rPr lang="zh-TW" altLang="en-US" sz="3200" dirty="0"/>
              <a:t>請將奉獻放進入口處的奉獻袋內或存入教會銀行戶口</a:t>
            </a:r>
            <a:r>
              <a:rPr lang="en-US" altLang="zh-TW" sz="3200" dirty="0"/>
              <a:t>, Islington Baptist Church   CBA   BSB 062821   A/C 10059853    </a:t>
            </a:r>
            <a:r>
              <a:rPr lang="zh-TW" altLang="en-US" sz="3200" dirty="0"/>
              <a:t>註明” </a:t>
            </a:r>
            <a:r>
              <a:rPr lang="en-US" altLang="zh-TW" sz="3200" dirty="0"/>
              <a:t>Chinese” </a:t>
            </a:r>
            <a:r>
              <a:rPr lang="zh-TW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434" name="Google Shape;434;p6"/>
          <p:cNvSpPr txBox="1">
            <a:spLocks noGrp="1"/>
          </p:cNvSpPr>
          <p:nvPr>
            <p:ph type="sldNum" idx="12"/>
          </p:nvPr>
        </p:nvSpPr>
        <p:spPr>
          <a:xfrm>
            <a:off x="8483956" y="4683928"/>
            <a:ext cx="202844" cy="30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44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"/>
          <p:cNvSpPr txBox="1">
            <a:spLocks noGrp="1"/>
          </p:cNvSpPr>
          <p:nvPr>
            <p:ph type="title"/>
          </p:nvPr>
        </p:nvSpPr>
        <p:spPr>
          <a:xfrm>
            <a:off x="755587" y="205985"/>
            <a:ext cx="8264626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rmAutofit/>
          </a:bodyPr>
          <a:lstStyle/>
          <a:p>
            <a:pPr>
              <a:buSzPts val="4590"/>
            </a:pPr>
            <a:r>
              <a:rPr lang="zh-TW" altLang="en-US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關注事項</a:t>
            </a:r>
            <a:endParaRPr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47" name="Google Shape;447;p8"/>
          <p:cNvSpPr txBox="1">
            <a:spLocks noGrp="1"/>
          </p:cNvSpPr>
          <p:nvPr>
            <p:ph type="body" idx="1"/>
          </p:nvPr>
        </p:nvSpPr>
        <p:spPr>
          <a:xfrm>
            <a:off x="467550" y="1200169"/>
            <a:ext cx="8552665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endParaRPr dirty="0"/>
          </a:p>
          <a:p>
            <a:pPr marL="0" indent="0" algn="ctr">
              <a:spcBef>
                <a:spcPts val="900"/>
              </a:spcBef>
              <a:buSzPts val="4000"/>
              <a:buNone/>
            </a:pPr>
            <a:r>
              <a:rPr lang="zh-TW" altLang="en-US" sz="4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在此省略，請自行查閣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48" name="Google Shape;448;p8"/>
          <p:cNvSpPr txBox="1">
            <a:spLocks noGrp="1"/>
          </p:cNvSpPr>
          <p:nvPr>
            <p:ph type="sldNum" idx="12"/>
          </p:nvPr>
        </p:nvSpPr>
        <p:spPr>
          <a:xfrm>
            <a:off x="8483956" y="4683924"/>
            <a:ext cx="202844" cy="30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"/>
          <p:cNvSpPr txBox="1">
            <a:spLocks noGrp="1"/>
          </p:cNvSpPr>
          <p:nvPr>
            <p:ph type="title"/>
          </p:nvPr>
        </p:nvSpPr>
        <p:spPr>
          <a:xfrm>
            <a:off x="672353" y="573534"/>
            <a:ext cx="6955884" cy="8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b" anchorCtr="0">
            <a:noAutofit/>
          </a:bodyPr>
          <a:lstStyle/>
          <a:p>
            <a:pPr>
              <a:buSzPts val="4554"/>
            </a:pPr>
            <a:r>
              <a:rPr lang="zh-TW" altLang="en-US" sz="5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公禱</a:t>
            </a:r>
            <a:endParaRPr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54" name="Google Shape;454;p9"/>
          <p:cNvSpPr txBox="1">
            <a:spLocks noGrp="1"/>
          </p:cNvSpPr>
          <p:nvPr>
            <p:ph type="body" idx="1"/>
          </p:nvPr>
        </p:nvSpPr>
        <p:spPr>
          <a:xfrm>
            <a:off x="1921155" y="1901788"/>
            <a:ext cx="6696741" cy="284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normAutofit/>
          </a:bodyPr>
          <a:lstStyle/>
          <a:p>
            <a:pPr marL="0" indent="45615" algn="r">
              <a:spcBef>
                <a:spcPts val="0"/>
              </a:spcBef>
              <a:buSzPts val="4800"/>
              <a:buNone/>
            </a:pP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暫停所有活動，</a:t>
            </a:r>
            <a:endParaRPr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45615" algn="r">
              <a:spcBef>
                <a:spcPts val="1100"/>
              </a:spcBef>
              <a:buSzPts val="4800"/>
              <a:buNone/>
            </a:pPr>
            <a:r>
              <a:rPr lang="zh-TW" altLang="en-US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Arimo"/>
              </a:rPr>
              <a:t>敬請站立。</a:t>
            </a:r>
            <a:endParaRPr sz="3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55" name="Google Shape;455;p9"/>
          <p:cNvSpPr txBox="1">
            <a:spLocks noGrp="1"/>
          </p:cNvSpPr>
          <p:nvPr>
            <p:ph type="sldNum" idx="12"/>
          </p:nvPr>
        </p:nvSpPr>
        <p:spPr>
          <a:xfrm>
            <a:off x="8941156" y="4683924"/>
            <a:ext cx="202844" cy="30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18" tIns="45618" rIns="45618" bIns="45618" anchor="t" anchorCtr="0">
            <a:spAutoFit/>
          </a:bodyPr>
          <a:lstStyle/>
          <a:p>
            <a:fld id="{00000000-1234-1234-1234-123412341234}" type="slidenum">
              <a:rPr lang="en-US" altLang="zh-TW"/>
              <a:pPr/>
              <a:t>9</a:t>
            </a:fld>
            <a:endParaRPr/>
          </a:p>
        </p:txBody>
      </p:sp>
      <p:pic>
        <p:nvPicPr>
          <p:cNvPr id="456" name="Google Shape;456;p9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50" y="1959867"/>
            <a:ext cx="2339753" cy="2866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他的到来">
  <a:themeElements>
    <a:clrScheme name="他的到来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14D1D"/>
      </a:accent1>
      <a:accent2>
        <a:srgbClr val="85416B"/>
      </a:accent2>
      <a:accent3>
        <a:srgbClr val="8F8F8F"/>
      </a:accent3>
      <a:accent4>
        <a:srgbClr val="707070"/>
      </a:accent4>
      <a:accent5>
        <a:srgbClr val="CDB2AB"/>
      </a:accent5>
      <a:accent6>
        <a:srgbClr val="783A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他的到来">
  <a:themeElements>
    <a:clrScheme name="他的到来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14D1D"/>
      </a:accent1>
      <a:accent2>
        <a:srgbClr val="85416B"/>
      </a:accent2>
      <a:accent3>
        <a:srgbClr val="8F8F8F"/>
      </a:accent3>
      <a:accent4>
        <a:srgbClr val="707070"/>
      </a:accent4>
      <a:accent5>
        <a:srgbClr val="CDB2AB"/>
      </a:accent5>
      <a:accent6>
        <a:srgbClr val="783A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548</Words>
  <Application>Microsoft Macintosh PowerPoint</Application>
  <PresentationFormat>画面に合わせる (16:9)</PresentationFormat>
  <Paragraphs>98</Paragraphs>
  <Slides>27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Arial Unicode MS</vt:lpstr>
      <vt:lpstr>Arimo</vt:lpstr>
      <vt:lpstr>Calibri</vt:lpstr>
      <vt:lpstr>MS PGothic</vt:lpstr>
      <vt:lpstr>Arial</vt:lpstr>
      <vt:lpstr>他的到来</vt:lpstr>
      <vt:lpstr>3_Office Theme</vt:lpstr>
      <vt:lpstr>依斯靈頓浸信會(IBC)中文堂</vt:lpstr>
      <vt:lpstr>為免騷擾「崇拜」　調音至「零聲」</vt:lpstr>
      <vt:lpstr>歡迎各位弟兄姊妹</vt:lpstr>
      <vt:lpstr>歡迎來賓</vt:lpstr>
      <vt:lpstr>家事分享</vt:lpstr>
      <vt:lpstr>今天</vt:lpstr>
      <vt:lpstr>今天</vt:lpstr>
      <vt:lpstr>關注事項</vt:lpstr>
      <vt:lpstr>公禱</vt:lpstr>
      <vt:lpstr>PowerPoint プレゼンテーション</vt:lpstr>
      <vt:lpstr>读经</vt:lpstr>
      <vt:lpstr>PowerPoint プレゼンテーション</vt:lpstr>
      <vt:lpstr>PowerPoint プレゼンテーション</vt:lpstr>
      <vt:lpstr>講道</vt:lpstr>
      <vt:lpstr>謝禱為講道及奉獻</vt:lpstr>
      <vt:lpstr>奉獻 / 差遣 (一同進行)</vt:lpstr>
      <vt:lpstr>主餐</vt:lpstr>
      <vt:lpstr>主餐 (馬太26)</vt:lpstr>
      <vt:lpstr>主餐</vt:lpstr>
      <vt:lpstr>主餐</vt:lpstr>
      <vt:lpstr>在這個信仰，我有一分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牧禱 / 祝福</vt:lpstr>
      <vt:lpstr>收拾场地 謝謝協助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依斯靈頓浸信會(IBC)中文堂</dc:title>
  <dc:creator>wsc</dc:creator>
  <cp:lastModifiedBy>Ross Zhu</cp:lastModifiedBy>
  <cp:revision>77</cp:revision>
  <dcterms:modified xsi:type="dcterms:W3CDTF">2021-01-01T01:45:34Z</dcterms:modified>
</cp:coreProperties>
</file>