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09" autoAdjust="0"/>
    <p:restoredTop sz="94660"/>
  </p:normalViewPr>
  <p:slideViewPr>
    <p:cSldViewPr snapToGrid="0">
      <p:cViewPr>
        <p:scale>
          <a:sx n="42" d="100"/>
          <a:sy n="42" d="100"/>
        </p:scale>
        <p:origin x="-1284" y="-6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DB85-628B-42AA-818A-AFA616EC687E}" type="datetimeFigureOut">
              <a:rPr lang="zh-TW" altLang="en-US" smtClean="0"/>
              <a:t>2020/1/11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3493-C606-4ED4-86CE-8A509E5A3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56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DB85-628B-42AA-818A-AFA616EC687E}" type="datetimeFigureOut">
              <a:rPr lang="zh-TW" altLang="en-US" smtClean="0"/>
              <a:t>2020/1/11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3493-C606-4ED4-86CE-8A509E5A3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00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DB85-628B-42AA-818A-AFA616EC687E}" type="datetimeFigureOut">
              <a:rPr lang="zh-TW" altLang="en-US" smtClean="0"/>
              <a:t>2020/1/11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3493-C606-4ED4-86CE-8A509E5A3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21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DB85-628B-42AA-818A-AFA616EC687E}" type="datetimeFigureOut">
              <a:rPr lang="zh-TW" altLang="en-US" smtClean="0"/>
              <a:t>2020/1/11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3493-C606-4ED4-86CE-8A509E5A3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71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DB85-628B-42AA-818A-AFA616EC687E}" type="datetimeFigureOut">
              <a:rPr lang="zh-TW" altLang="en-US" smtClean="0"/>
              <a:t>2020/1/11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3493-C606-4ED4-86CE-8A509E5A3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20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DB85-628B-42AA-818A-AFA616EC687E}" type="datetimeFigureOut">
              <a:rPr lang="zh-TW" altLang="en-US" smtClean="0"/>
              <a:t>2020/1/11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3493-C606-4ED4-86CE-8A509E5A3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934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DB85-628B-42AA-818A-AFA616EC687E}" type="datetimeFigureOut">
              <a:rPr lang="zh-TW" altLang="en-US" smtClean="0"/>
              <a:t>2020/1/11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3493-C606-4ED4-86CE-8A509E5A3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515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DB85-628B-42AA-818A-AFA616EC687E}" type="datetimeFigureOut">
              <a:rPr lang="zh-TW" altLang="en-US" smtClean="0"/>
              <a:t>2020/1/11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3493-C606-4ED4-86CE-8A509E5A3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90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DB85-628B-42AA-818A-AFA616EC687E}" type="datetimeFigureOut">
              <a:rPr lang="zh-TW" altLang="en-US" smtClean="0"/>
              <a:t>2020/1/11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3493-C606-4ED4-86CE-8A509E5A3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40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DB85-628B-42AA-818A-AFA616EC687E}" type="datetimeFigureOut">
              <a:rPr lang="zh-TW" altLang="en-US" smtClean="0"/>
              <a:t>2020/1/11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3493-C606-4ED4-86CE-8A509E5A3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45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DB85-628B-42AA-818A-AFA616EC687E}" type="datetimeFigureOut">
              <a:rPr lang="zh-TW" altLang="en-US" smtClean="0"/>
              <a:t>2020/1/11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43493-C606-4ED4-86CE-8A509E5A3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527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6000">
              <a:srgbClr val="002060"/>
            </a:gs>
            <a:gs pos="100000">
              <a:schemeClr val="accent1">
                <a:lumMod val="60000"/>
              </a:schemeClr>
            </a:gs>
          </a:gsLst>
          <a:lin ang="15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0DB85-628B-42AA-818A-AFA616EC687E}" type="datetimeFigureOut">
              <a:rPr lang="zh-TW" altLang="en-US" smtClean="0"/>
              <a:t>2020/1/11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43493-C606-4ED4-86CE-8A509E5A3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1121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0226FC3-1EF9-4881-B5C2-861AB1BB9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/>
          <a:lstStyle/>
          <a:p>
            <a:r>
              <a:rPr lang="zh-TW" altLang="en-US" b="1" dirty="0"/>
              <a:t>當負主軛，學主樣式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E822E833-4B46-4DA8-B93F-4316AEF38B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TW" dirty="0"/>
          </a:p>
          <a:p>
            <a:r>
              <a:rPr lang="zh-TW" altLang="en-US" sz="2800" b="1" dirty="0"/>
              <a:t>馬太福音</a:t>
            </a:r>
            <a:r>
              <a:rPr lang="en-US" altLang="zh-TW" sz="2800" b="1" dirty="0"/>
              <a:t>11:25-30</a:t>
            </a:r>
          </a:p>
          <a:p>
            <a:r>
              <a:rPr lang="en-US" altLang="zh-TW" sz="2800" b="1" dirty="0"/>
              <a:t>2020. 01. 12</a:t>
            </a:r>
            <a:endParaRPr lang="zh-TW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54205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DCC0403-D328-411B-B80E-63FC4755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謙卑的心是</a:t>
            </a:r>
            <a:r>
              <a:rPr lang="en-US" altLang="zh-TW" b="1" dirty="0"/>
              <a:t>……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5E83358-7CDD-4262-847A-A09A1B4B7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sz="4000" b="1" dirty="0"/>
          </a:p>
          <a:p>
            <a:pPr marL="0" indent="0">
              <a:buNone/>
            </a:pPr>
            <a:r>
              <a:rPr lang="zh-TW" altLang="en-US" sz="4000" b="1" dirty="0"/>
              <a:t>永遠相信在自己外還有神，</a:t>
            </a:r>
            <a:endParaRPr lang="en-US" altLang="zh-TW" sz="4000" b="1" dirty="0"/>
          </a:p>
          <a:p>
            <a:pPr marL="0" indent="0">
              <a:buNone/>
            </a:pPr>
            <a:r>
              <a:rPr lang="zh-TW" altLang="en-US" sz="4000" b="1" dirty="0"/>
              <a:t>祂會在我們有需要的時候幫助我們！</a:t>
            </a:r>
          </a:p>
        </p:txBody>
      </p:sp>
    </p:spTree>
    <p:extLst>
      <p:ext uri="{BB962C8B-B14F-4D97-AF65-F5344CB8AC3E}">
        <p14:creationId xmlns:p14="http://schemas.microsoft.com/office/powerpoint/2010/main" val="621825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3CBD525-7BCA-4A68-9220-712D3587F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學主樣式：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620CB47-8307-4938-8708-DE98FF5C6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/>
              <a:t>心裏柔和謙卑面對被拒絕和批評</a:t>
            </a:r>
            <a:endParaRPr lang="en-US" altLang="zh-TW" sz="4000" b="1" dirty="0"/>
          </a:p>
          <a:p>
            <a:pPr marL="0" indent="0">
              <a:buNone/>
            </a:pPr>
            <a:endParaRPr lang="en-US" altLang="zh-TW" sz="4000" b="1" dirty="0"/>
          </a:p>
          <a:p>
            <a:pPr marL="0" indent="0">
              <a:buNone/>
            </a:pPr>
            <a:r>
              <a:rPr lang="zh-TW" altLang="zh-TW" sz="4000" b="1" dirty="0"/>
              <a:t>為神工作只求盡心</a:t>
            </a:r>
            <a:endParaRPr lang="en-US" altLang="zh-TW" sz="4000" b="1" dirty="0"/>
          </a:p>
          <a:p>
            <a:pPr marL="0" indent="0">
              <a:buNone/>
            </a:pPr>
            <a:r>
              <a:rPr lang="zh-TW" altLang="zh-TW" sz="4000" b="1" dirty="0"/>
              <a:t>一切成果，一切主權都在掌管天地萬物主的手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79278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DD720A1-18B8-4483-AD4D-FEA839064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來自內心和靈性的重擔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8DDB641-119E-48AD-9B1A-B7EDDAC5E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sz="4000" b="1" dirty="0"/>
          </a:p>
          <a:p>
            <a:pPr marL="0" indent="0">
              <a:buNone/>
            </a:pPr>
            <a:r>
              <a:rPr lang="zh-TW" altLang="zh-TW" sz="4000" b="1" dirty="0"/>
              <a:t>透過彼此認罪</a:t>
            </a:r>
            <a:r>
              <a:rPr lang="zh-TW" altLang="en-US" sz="4000" b="1" dirty="0"/>
              <a:t>，才</a:t>
            </a:r>
            <a:r>
              <a:rPr lang="zh-TW" altLang="zh-TW" sz="4000" b="1" dirty="0"/>
              <a:t>得</a:t>
            </a:r>
            <a:r>
              <a:rPr lang="zh-TW" altLang="en-US" sz="4000" b="1" dirty="0"/>
              <a:t>到</a:t>
            </a:r>
            <a:r>
              <a:rPr lang="zh-TW" altLang="zh-TW" sz="4000" b="1" dirty="0"/>
              <a:t>主所應許的安息</a:t>
            </a:r>
            <a:r>
              <a:rPr lang="zh-TW" altLang="en-US" sz="4000" b="1" dirty="0"/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630515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A556484-E33E-4849-B5B3-DA60686D8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一個呼籲和命令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8110062-65AE-4F38-B29C-F3AAA6749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zh-TW" altLang="en-US" sz="4000" b="1" dirty="0"/>
              <a:t>你們當負我的軛 </a:t>
            </a:r>
            <a:r>
              <a:rPr lang="en-US" altLang="zh-TW" sz="4000" b="1" dirty="0"/>
              <a:t>(11:29)</a:t>
            </a:r>
          </a:p>
          <a:p>
            <a:pPr marL="0" indent="0" algn="ctr">
              <a:buNone/>
            </a:pP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52470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18FC7F3-51B2-4C12-99BF-B09F95351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108874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FFFFFF"/>
                </a:solidFill>
              </a:rPr>
              <a:t>主耶穌與我們同行</a:t>
            </a:r>
            <a:endParaRPr lang="en-US" altLang="zh-TW" sz="6000" b="1" dirty="0">
              <a:solidFill>
                <a:srgbClr val="FFFFFF"/>
              </a:solidFill>
            </a:endParaRPr>
          </a:p>
        </p:txBody>
      </p:sp>
      <p:pic>
        <p:nvPicPr>
          <p:cNvPr id="6" name="內容版面配置區 5" descr="一張含有 牛, 草, 褐色, 直立的 的圖片&#10;&#10;自動產生的描述">
            <a:extLst>
              <a:ext uri="{FF2B5EF4-FFF2-40B4-BE49-F238E27FC236}">
                <a16:creationId xmlns:a16="http://schemas.microsoft.com/office/drawing/2014/main" xmlns="" id="{188A92CC-E845-4CF9-8629-13E8D402C7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94432"/>
            <a:ext cx="5866577" cy="3519946"/>
          </a:xfrm>
          <a:prstGeom prst="rect">
            <a:avLst/>
          </a:prstGeom>
        </p:spPr>
      </p:pic>
      <p:pic>
        <p:nvPicPr>
          <p:cNvPr id="7" name="圖片 6" descr="一張含有 武器 的圖片&#10;&#10;自動產生的描述">
            <a:extLst>
              <a:ext uri="{FF2B5EF4-FFF2-40B4-BE49-F238E27FC236}">
                <a16:creationId xmlns:a16="http://schemas.microsoft.com/office/drawing/2014/main" xmlns="" id="{E44C389E-B07A-4BFC-A6C1-B9B377F85D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661" y="1994432"/>
            <a:ext cx="5455917" cy="351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3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18FC7F3-51B2-4C12-99BF-B09F95351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108874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FFFFFF"/>
                </a:solidFill>
              </a:rPr>
              <a:t>與主同行 ？</a:t>
            </a:r>
            <a:endParaRPr lang="en-US" altLang="zh-TW" sz="6000" b="1" dirty="0">
              <a:solidFill>
                <a:srgbClr val="FFFFFF"/>
              </a:solidFill>
            </a:endParaRPr>
          </a:p>
        </p:txBody>
      </p:sp>
      <p:pic>
        <p:nvPicPr>
          <p:cNvPr id="6" name="內容版面配置區 5" descr="一張含有 牛, 草, 褐色, 直立的 的圖片&#10;&#10;自動產生的描述">
            <a:extLst>
              <a:ext uri="{FF2B5EF4-FFF2-40B4-BE49-F238E27FC236}">
                <a16:creationId xmlns:a16="http://schemas.microsoft.com/office/drawing/2014/main" xmlns="" id="{188A92CC-E845-4CF9-8629-13E8D402C7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994432"/>
            <a:ext cx="5866577" cy="3519946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E44C389E-B07A-4BFC-A6C1-B9B377F85D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0661" y="1994432"/>
            <a:ext cx="5455917" cy="351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397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2CA9E75-12BF-4A4E-81D2-BA32AC20D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070" y="365125"/>
            <a:ext cx="10515600" cy="1325563"/>
          </a:xfrm>
        </p:spPr>
        <p:txBody>
          <a:bodyPr/>
          <a:lstStyle/>
          <a:p>
            <a:r>
              <a:rPr lang="zh-TW" altLang="en-US" b="1" dirty="0"/>
              <a:t>“來！所有勞苦擔重擔的！”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C8B2B35-87DA-4469-A912-4A897929A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" y="1871345"/>
            <a:ext cx="11071860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000" b="1" dirty="0"/>
              <a:t>    </a:t>
            </a:r>
            <a:endParaRPr lang="en-US" altLang="zh-TW" sz="4000" b="1" dirty="0"/>
          </a:p>
          <a:p>
            <a:pPr marL="0" indent="0">
              <a:buNone/>
            </a:pPr>
            <a:r>
              <a:rPr lang="zh-TW" altLang="en-US" sz="4000" b="1" dirty="0"/>
              <a:t>   耶穌是在呼召門徒</a:t>
            </a:r>
          </a:p>
          <a:p>
            <a:pPr marL="0" indent="0">
              <a:buNone/>
            </a:pPr>
            <a:r>
              <a:rPr lang="zh-TW" altLang="en-US" sz="4000" b="1" dirty="0"/>
              <a:t>“來跟從我，我要叫你們得人如得魚一樣 ”</a:t>
            </a:r>
            <a:r>
              <a:rPr lang="zh-TW" altLang="en-US" b="1" dirty="0"/>
              <a:t>太</a:t>
            </a:r>
            <a:r>
              <a:rPr lang="en-US" altLang="zh-TW" b="1" dirty="0"/>
              <a:t>4:19</a:t>
            </a:r>
          </a:p>
          <a:p>
            <a:pPr marL="0" indent="0">
              <a:buNone/>
            </a:pPr>
            <a:r>
              <a:rPr lang="zh-TW" altLang="en-US" sz="4000" b="1" dirty="0"/>
              <a:t>“來！我就使你們得安息！”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8250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100DEA8-3C16-4359-BF39-90D5D8429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940" y="365125"/>
            <a:ext cx="9547860" cy="1325563"/>
          </a:xfrm>
        </p:spPr>
        <p:txBody>
          <a:bodyPr/>
          <a:lstStyle/>
          <a:p>
            <a:r>
              <a:rPr lang="zh-TW" altLang="en-US" b="1" dirty="0"/>
              <a:t>主耶穌今天呼籲我們：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EC62BF1-814B-4290-965B-79C831509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5940" y="2141537"/>
            <a:ext cx="7772400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000" b="1" dirty="0"/>
              <a:t>來！背負主軛，學主樣式。</a:t>
            </a:r>
            <a:endParaRPr lang="en-US" altLang="zh-TW" sz="4000" b="1" dirty="0"/>
          </a:p>
          <a:p>
            <a:pPr marL="0" indent="0">
              <a:buNone/>
            </a:pPr>
            <a:r>
              <a:rPr lang="en-US" altLang="zh-TW" sz="4000" b="1" dirty="0"/>
              <a:t>        (</a:t>
            </a:r>
            <a:r>
              <a:rPr lang="zh-TW" altLang="en-US" sz="4000" b="1" dirty="0"/>
              <a:t>與主同工，學主柔和謙卑</a:t>
            </a:r>
            <a:r>
              <a:rPr lang="en-US" altLang="zh-TW" sz="4000" b="1" dirty="0"/>
              <a:t>)</a:t>
            </a:r>
          </a:p>
          <a:p>
            <a:pPr marL="0" indent="0">
              <a:buNone/>
            </a:pPr>
            <a:endParaRPr lang="en-US" altLang="zh-TW" sz="4000" b="1" dirty="0"/>
          </a:p>
          <a:p>
            <a:pPr marL="0" indent="0">
              <a:buNone/>
            </a:pPr>
            <a:r>
              <a:rPr lang="zh-TW" altLang="en-US" sz="4000" b="1" dirty="0"/>
              <a:t>來！與主同行，得著平安。</a:t>
            </a: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3472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5150819-26EE-436B-A90F-404B4B623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342900"/>
            <a:ext cx="11049000" cy="6515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/>
              <a:t>11:25 </a:t>
            </a:r>
            <a:r>
              <a:rPr lang="zh-TW" altLang="en-US" sz="3600" b="1" dirty="0"/>
              <a:t>那時，耶穌說：「父啊，天地的主，我感謝你！因為你將這些事向聰明通達人就藏起來，向嬰孩就顯出來。</a:t>
            </a:r>
          </a:p>
          <a:p>
            <a:pPr marL="0" indent="0">
              <a:buNone/>
            </a:pPr>
            <a:r>
              <a:rPr lang="en-US" altLang="zh-TW" sz="3600" b="1" dirty="0"/>
              <a:t>11:26 </a:t>
            </a:r>
            <a:r>
              <a:rPr lang="zh-TW" altLang="en-US" sz="3600" b="1" dirty="0"/>
              <a:t>父啊，是的，因為你的美意本是如此。</a:t>
            </a:r>
          </a:p>
          <a:p>
            <a:pPr marL="0" indent="0">
              <a:buNone/>
            </a:pPr>
            <a:r>
              <a:rPr lang="en-US" altLang="zh-TW" sz="3600" b="1" dirty="0"/>
              <a:t>11:27 </a:t>
            </a:r>
            <a:r>
              <a:rPr lang="zh-TW" altLang="en-US" sz="3600" b="1" dirty="0"/>
              <a:t>一切所有的，都是我父交付我的；除了父，沒有人知道子；除了子和子所願意指示的，沒有人知道父。</a:t>
            </a:r>
          </a:p>
          <a:p>
            <a:pPr marL="0" indent="0">
              <a:buNone/>
            </a:pPr>
            <a:r>
              <a:rPr lang="en-US" altLang="zh-TW" sz="3600" b="1" dirty="0"/>
              <a:t>11:28 </a:t>
            </a:r>
            <a:r>
              <a:rPr lang="zh-TW" altLang="en-US" sz="3600" b="1" dirty="0"/>
              <a:t>凡勞苦擔重擔的人可以到我這裡來，我就使你們得安息。</a:t>
            </a:r>
          </a:p>
          <a:p>
            <a:pPr marL="0" indent="0">
              <a:buNone/>
            </a:pPr>
            <a:r>
              <a:rPr lang="en-US" altLang="zh-TW" sz="3600" b="1" dirty="0"/>
              <a:t>11:29 </a:t>
            </a:r>
            <a:r>
              <a:rPr lang="zh-TW" altLang="en-US" sz="3600" b="1" dirty="0"/>
              <a:t>我心裡柔和謙卑，你們當負我的軛，學我的樣式；這樣，你們心裡就必得享安息。</a:t>
            </a:r>
          </a:p>
          <a:p>
            <a:pPr marL="0" indent="0">
              <a:buNone/>
            </a:pPr>
            <a:r>
              <a:rPr lang="en-US" altLang="zh-TW" sz="3600" b="1" dirty="0"/>
              <a:t>11:30 </a:t>
            </a:r>
            <a:r>
              <a:rPr lang="zh-TW" altLang="en-US" sz="3600" b="1" dirty="0"/>
              <a:t>因為我的軛是容易的，我的擔子是輕省的。」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293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B21A239-5B00-4867-9C11-C255E4933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b="1" dirty="0"/>
              <a:t>主耶穌說：</a:t>
            </a:r>
            <a:endParaRPr lang="en-US" altLang="zh-TW" sz="4000" b="1" dirty="0"/>
          </a:p>
          <a:p>
            <a:pPr marL="0" indent="0" algn="ctr">
              <a:buNone/>
            </a:pPr>
            <a:endParaRPr lang="en-US" altLang="zh-TW" sz="4000" dirty="0"/>
          </a:p>
          <a:p>
            <a:pPr marL="0" indent="0" algn="ctr">
              <a:buNone/>
            </a:pPr>
            <a:r>
              <a:rPr lang="zh-TW" altLang="en-US" sz="4000" b="1" dirty="0"/>
              <a:t>凡勞苦擔重擔的人可以到我這裡來，</a:t>
            </a:r>
            <a:endParaRPr lang="en-US" altLang="zh-TW" sz="4000" b="1" dirty="0"/>
          </a:p>
          <a:p>
            <a:pPr marL="0" indent="0" algn="ctr">
              <a:buNone/>
            </a:pPr>
            <a:r>
              <a:rPr lang="zh-TW" altLang="en-US" sz="4000" b="1" dirty="0"/>
              <a:t>我就使你們得安息。</a:t>
            </a:r>
          </a:p>
        </p:txBody>
      </p:sp>
    </p:spTree>
    <p:extLst>
      <p:ext uri="{BB962C8B-B14F-4D97-AF65-F5344CB8AC3E}">
        <p14:creationId xmlns:p14="http://schemas.microsoft.com/office/powerpoint/2010/main" val="3999453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589B976-75F9-4DC1-BA5F-073E2228D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/>
              <a:t>是怎樣的重擔呢</a:t>
            </a:r>
            <a:r>
              <a:rPr lang="en-US" altLang="zh-TW" sz="4000" b="1" dirty="0"/>
              <a:t>? </a:t>
            </a:r>
            <a:endParaRPr lang="zh-TW" altLang="en-US" sz="40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44C1CC3-12B1-4592-9B82-00DA6BEDD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sz="4000" b="1" dirty="0"/>
          </a:p>
          <a:p>
            <a:pPr marL="0" indent="0" algn="ctr">
              <a:buNone/>
            </a:pPr>
            <a:r>
              <a:rPr lang="zh-TW" altLang="zh-TW" sz="4000" b="1" dirty="0"/>
              <a:t>世上的思慮</a:t>
            </a:r>
            <a:r>
              <a:rPr lang="zh-TW" altLang="en-US" sz="4000" b="1" dirty="0"/>
              <a:t>？   </a:t>
            </a:r>
            <a:endParaRPr lang="en-US" altLang="zh-TW" sz="4000" b="1" dirty="0"/>
          </a:p>
          <a:p>
            <a:pPr marL="0" indent="0" algn="ctr">
              <a:buNone/>
            </a:pPr>
            <a:r>
              <a:rPr lang="en-US" altLang="zh-TW" sz="4000" b="1" dirty="0"/>
              <a:t>         </a:t>
            </a:r>
            <a:r>
              <a:rPr lang="zh-TW" altLang="zh-TW" sz="4000" b="1" dirty="0"/>
              <a:t>錢財的迷惑</a:t>
            </a:r>
            <a:r>
              <a:rPr lang="zh-TW" altLang="en-US" sz="4000" b="1" dirty="0"/>
              <a:t>？</a:t>
            </a:r>
            <a:endParaRPr lang="en-US" altLang="zh-TW" sz="4000" b="1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10355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F780736-2AB0-4264-AD64-BC99A9FD4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/>
              <a:t>主</a:t>
            </a:r>
            <a:r>
              <a:rPr lang="zh-TW" altLang="zh-TW" sz="4000" b="1" dirty="0"/>
              <a:t>怎樣使我們得安息呢？</a:t>
            </a:r>
            <a:endParaRPr lang="zh-TW" altLang="en-US" sz="40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36379D4-A6A3-48CA-892E-09FBBF0F7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/>
              <a:t>主耶穌繼續說：「我心裡柔和謙卑，你們當負我的軛，學我的樣式；這樣，你們就必得享安息。因為我的軛是容易的，我的擔子是輕省的。」（</a:t>
            </a:r>
            <a:r>
              <a:rPr lang="en-US" altLang="zh-TW" sz="4000" b="1" dirty="0"/>
              <a:t>11:29-30</a:t>
            </a:r>
            <a:r>
              <a:rPr lang="zh-TW" altLang="en-US" sz="4000" b="1" dirty="0"/>
              <a:t>）</a:t>
            </a:r>
            <a:endParaRPr lang="en-US" altLang="zh-TW" sz="4000" b="1" dirty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5490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D843B1C-AACE-47DF-AA35-C316AC74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1989455"/>
          </a:xfrm>
        </p:spPr>
        <p:txBody>
          <a:bodyPr>
            <a:normAutofit/>
          </a:bodyPr>
          <a:lstStyle/>
          <a:p>
            <a:r>
              <a:rPr lang="zh-TW" altLang="en-US" sz="4000" b="1" dirty="0"/>
              <a:t>耶穌善於舉重若輕，只要我們 “學祂” 的樣式來擔重擔，定必感到異常輕省。</a:t>
            </a:r>
            <a:r>
              <a:rPr lang="zh-TW" altLang="en-US" sz="4000" dirty="0"/>
              <a:t/>
            </a:r>
            <a:br>
              <a:rPr lang="zh-TW" altLang="en-US" sz="4000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96AF2BD-8FC0-4BCF-8785-45BAA1F34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3139"/>
            <a:ext cx="10515600" cy="32051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650624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D843B1C-AACE-47DF-AA35-C316AC74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1989455"/>
          </a:xfrm>
        </p:spPr>
        <p:txBody>
          <a:bodyPr>
            <a:normAutofit/>
          </a:bodyPr>
          <a:lstStyle/>
          <a:p>
            <a:r>
              <a:rPr lang="zh-TW" altLang="en-US" sz="4000" b="1" dirty="0"/>
              <a:t>耶穌善於舉重若輕，只要我們 “學祂” 的樣式來擔重擔，定必感到異常輕省。</a:t>
            </a:r>
            <a:br>
              <a:rPr lang="zh-TW" altLang="en-US" sz="4000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96AF2BD-8FC0-4BCF-8785-45BAA1F34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3139"/>
            <a:ext cx="10515600" cy="32051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zh-TW" altLang="en-US" sz="4000" b="1" dirty="0"/>
              <a:t>柔和謙卑</a:t>
            </a:r>
            <a:endParaRPr lang="en-US" altLang="zh-TW" sz="4000" b="1" dirty="0"/>
          </a:p>
        </p:txBody>
      </p:sp>
    </p:spTree>
    <p:extLst>
      <p:ext uri="{BB962C8B-B14F-4D97-AF65-F5344CB8AC3E}">
        <p14:creationId xmlns:p14="http://schemas.microsoft.com/office/powerpoint/2010/main" val="3314613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D843B1C-AACE-47DF-AA35-C316AC74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1989455"/>
          </a:xfrm>
        </p:spPr>
        <p:txBody>
          <a:bodyPr>
            <a:normAutofit/>
          </a:bodyPr>
          <a:lstStyle/>
          <a:p>
            <a:r>
              <a:rPr lang="zh-TW" altLang="en-US" sz="4000" b="1" dirty="0"/>
              <a:t>耶穌善於舉重若輕，只要我們 “學祂” 的樣式來擔重擔，定必感到異常輕省。</a:t>
            </a:r>
            <a:br>
              <a:rPr lang="zh-TW" altLang="en-US" sz="4000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96AF2BD-8FC0-4BCF-8785-45BAA1F34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3139"/>
            <a:ext cx="10515600" cy="32051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zh-TW" altLang="en-US" sz="4000" b="1" dirty="0"/>
              <a:t>柔和謙卑</a:t>
            </a:r>
            <a:endParaRPr lang="en-US" altLang="zh-TW" sz="4000" b="1" dirty="0"/>
          </a:p>
          <a:p>
            <a:pPr marL="0" indent="0" algn="ctr">
              <a:buNone/>
            </a:pPr>
            <a:r>
              <a:rPr lang="zh-TW" altLang="en-US" sz="4000" b="1" dirty="0"/>
              <a:t>因為柔和的心，能容納他人；</a:t>
            </a:r>
            <a:endParaRPr lang="en-US" altLang="zh-TW" sz="4000" b="1" dirty="0"/>
          </a:p>
          <a:p>
            <a:pPr marL="0" indent="0" algn="ctr">
              <a:buNone/>
            </a:pPr>
            <a:r>
              <a:rPr lang="zh-TW" altLang="en-US" sz="4000" b="1" dirty="0"/>
              <a:t>謙卑的心，能容讓神工作。</a:t>
            </a:r>
          </a:p>
        </p:txBody>
      </p:sp>
    </p:spTree>
    <p:extLst>
      <p:ext uri="{BB962C8B-B14F-4D97-AF65-F5344CB8AC3E}">
        <p14:creationId xmlns:p14="http://schemas.microsoft.com/office/powerpoint/2010/main" val="431759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8AEF7B-919B-4DA5-9DEF-66019C314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/>
              <a:t>面對工作上的難題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94B7DCA-4EFB-46FA-88C8-A9FF2EFC3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b="1" dirty="0"/>
              <a:t>費盡心思的時候，壓力與重擔增加</a:t>
            </a:r>
            <a:endParaRPr lang="en-US" altLang="zh-TW" sz="4000" b="1" dirty="0"/>
          </a:p>
          <a:p>
            <a:pPr marL="0" indent="0" algn="ctr">
              <a:buNone/>
            </a:pPr>
            <a:endParaRPr lang="en-US" altLang="zh-TW" sz="4000" b="1" dirty="0"/>
          </a:p>
          <a:p>
            <a:pPr marL="0" indent="0" algn="ctr">
              <a:buNone/>
            </a:pPr>
            <a:r>
              <a:rPr lang="zh-TW" altLang="zh-TW" sz="4000" b="1" dirty="0"/>
              <a:t>反而</a:t>
            </a:r>
            <a:endParaRPr lang="en-US" altLang="zh-TW" sz="4000" b="1" dirty="0"/>
          </a:p>
          <a:p>
            <a:pPr marL="0" indent="0" algn="ctr">
              <a:buNone/>
            </a:pPr>
            <a:endParaRPr lang="en-US" altLang="zh-TW" sz="4000" b="1" dirty="0"/>
          </a:p>
          <a:p>
            <a:pPr marL="0" indent="0" algn="ctr">
              <a:buNone/>
            </a:pPr>
            <a:r>
              <a:rPr lang="zh-TW" altLang="zh-TW" sz="4000" b="1" dirty="0"/>
              <a:t>以一顆柔和的心面對</a:t>
            </a:r>
            <a:r>
              <a:rPr lang="zh-TW" altLang="en-US" sz="4000" b="1" dirty="0"/>
              <a:t>，輕鬆一些，</a:t>
            </a:r>
            <a:endParaRPr lang="en-US" altLang="zh-TW" sz="4000" b="1" dirty="0"/>
          </a:p>
          <a:p>
            <a:pPr marL="0" indent="0" algn="ctr">
              <a:buNone/>
            </a:pPr>
            <a:r>
              <a:rPr lang="zh-TW" altLang="en-US" sz="4000" b="1" dirty="0"/>
              <a:t>事情靠主迎刃而解</a:t>
            </a:r>
          </a:p>
        </p:txBody>
      </p:sp>
    </p:spTree>
    <p:extLst>
      <p:ext uri="{BB962C8B-B14F-4D97-AF65-F5344CB8AC3E}">
        <p14:creationId xmlns:p14="http://schemas.microsoft.com/office/powerpoint/2010/main" val="2282821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</TotalTime>
  <Words>762</Words>
  <Application>Microsoft Office PowerPoint</Application>
  <PresentationFormat>自定义</PresentationFormat>
  <Paragraphs>60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Theme</vt:lpstr>
      <vt:lpstr>當負主軛，學主樣式</vt:lpstr>
      <vt:lpstr>PowerPoint 演示文稿</vt:lpstr>
      <vt:lpstr>PowerPoint 演示文稿</vt:lpstr>
      <vt:lpstr>是怎樣的重擔呢? </vt:lpstr>
      <vt:lpstr>主怎樣使我們得安息呢？</vt:lpstr>
      <vt:lpstr>耶穌善於舉重若輕，只要我們 “學祂” 的樣式來擔重擔，定必感到異常輕省。 </vt:lpstr>
      <vt:lpstr>耶穌善於舉重若輕，只要我們 “學祂” 的樣式來擔重擔，定必感到異常輕省。 </vt:lpstr>
      <vt:lpstr>耶穌善於舉重若輕，只要我們 “學祂” 的樣式來擔重擔，定必感到異常輕省。 </vt:lpstr>
      <vt:lpstr>面對工作上的難題</vt:lpstr>
      <vt:lpstr>謙卑的心是……</vt:lpstr>
      <vt:lpstr>學主樣式：</vt:lpstr>
      <vt:lpstr>來自內心和靈性的重擔</vt:lpstr>
      <vt:lpstr>一個呼籲和命令</vt:lpstr>
      <vt:lpstr>主耶穌與我們同行</vt:lpstr>
      <vt:lpstr>與主同行 ？</vt:lpstr>
      <vt:lpstr>“來！所有勞苦擔重擔的！”</vt:lpstr>
      <vt:lpstr>主耶穌今天呼籲我們：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當負主軛，學主樣式</dc:title>
  <dc:creator>user</dc:creator>
  <cp:lastModifiedBy>wsc</cp:lastModifiedBy>
  <cp:revision>7</cp:revision>
  <dcterms:created xsi:type="dcterms:W3CDTF">2020-01-11T11:47:48Z</dcterms:created>
  <dcterms:modified xsi:type="dcterms:W3CDTF">2020-01-11T12:57:49Z</dcterms:modified>
</cp:coreProperties>
</file>