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1" r:id="rId2"/>
    <p:sldId id="257" r:id="rId3"/>
    <p:sldId id="262" r:id="rId4"/>
    <p:sldId id="263" r:id="rId5"/>
    <p:sldId id="259" r:id="rId6"/>
    <p:sldId id="260" r:id="rId7"/>
    <p:sldId id="266" r:id="rId8"/>
    <p:sldId id="258" r:id="rId9"/>
    <p:sldId id="268" r:id="rId10"/>
    <p:sldId id="267" r:id="rId11"/>
    <p:sldId id="264" r:id="rId1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57874F-4E70-4EDB-B03E-4D8F5DAF791D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D64031-348A-4E80-BFC0-763649C102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關於傳道的去向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2019‧12‧29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64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909025"/>
          </a:xfrm>
        </p:spPr>
        <p:txBody>
          <a:bodyPr>
            <a:normAutofit/>
          </a:bodyPr>
          <a:lstStyle/>
          <a:p>
            <a:endParaRPr lang="en-US" altLang="zh-HK" dirty="0" smtClean="0"/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傳道師母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月回來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買好回程机票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申請成功，回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來事奉。</a:t>
            </a:r>
            <a:endParaRPr lang="en-US" altLang="zh-TW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申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請未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成，以旅遊入境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探大家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教會也可以繼續找合適的人選。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決定</a:t>
            </a:r>
            <a:r>
              <a:rPr lang="zh-TW" altLang="en-US" dirty="0" smtClean="0"/>
              <a:t>下兩步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7149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需要眾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人的禱告</a:t>
            </a:r>
            <a:endParaRPr lang="en-US" altLang="zh-TW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由上帝決定去向</a:t>
            </a:r>
          </a:p>
          <a:p>
            <a:pPr marL="109728" indent="0" algn="ctr">
              <a:buNone/>
            </a:pP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們曉得萬事都互相效力、</a:t>
            </a:r>
            <a:endParaRPr lang="en-US" altLang="zh-TW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109728" indent="0" algn="ctr">
              <a:buNone/>
            </a:pP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叫愛神的人得益處</a:t>
            </a:r>
            <a:r>
              <a:rPr lang="en-US" altLang="zh-TW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(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羅</a:t>
            </a:r>
            <a:r>
              <a:rPr lang="en-US" altLang="zh-TW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8:28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</a:p>
          <a:p>
            <a:pPr marL="109728" indent="0" algn="ctr">
              <a:buNone/>
            </a:pP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對教會、對傳道都有益處</a:t>
            </a: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endParaRPr lang="zh-TW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相信聖經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305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批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出簽證到 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28/1/2020</a:t>
            </a: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弟兄姊妹為傳道寫意願書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又有個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別為我們勞心勞力</a:t>
            </a:r>
            <a:endParaRPr lang="en-US" altLang="zh-TW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多謝弟兄姊妹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前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后諮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詢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三位律師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傳道近況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3380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留在澳洲繼續事奉，有三个方法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408</a:t>
            </a:r>
          </a:p>
          <a:p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482</a:t>
            </a:r>
          </a:p>
          <a:p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先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408, 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后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482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最後一位的意見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402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909025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法例已經定明上限是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年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有可能給予優惠：有些工作在期限內未完成。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再申請一年，可能再給</a:t>
            </a:r>
            <a:r>
              <a:rPr lang="en-US" altLang="zh-TW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3,4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个月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只是短暫拖延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【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不可行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】</a:t>
            </a: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408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2000" dirty="0" smtClean="0"/>
              <a:t>即</a:t>
            </a:r>
            <a:r>
              <a:rPr lang="zh-TW" altLang="en-US" sz="2000" dirty="0"/>
              <a:t>傳道已經簽了</a:t>
            </a:r>
            <a:r>
              <a:rPr lang="en-US" altLang="zh-TW" sz="2000" dirty="0"/>
              <a:t>4</a:t>
            </a:r>
            <a:r>
              <a:rPr lang="zh-TW" altLang="en-US" sz="2000" dirty="0"/>
              <a:t>年</a:t>
            </a:r>
            <a:r>
              <a:rPr lang="en-US" altLang="zh-TW" sz="2000" dirty="0"/>
              <a:t>+3</a:t>
            </a:r>
            <a:r>
              <a:rPr lang="zh-TW" altLang="en-US" sz="2000" dirty="0"/>
              <a:t>个</a:t>
            </a:r>
            <a:r>
              <a:rPr lang="zh-TW" altLang="en-US" sz="2000" dirty="0" smtClean="0"/>
              <a:t>月</a:t>
            </a:r>
            <a:r>
              <a:rPr lang="en-US" altLang="zh-TW" sz="2000" dirty="0" smtClean="0"/>
              <a:t>)</a:t>
            </a:r>
            <a:endParaRPr lang="zh-TW" altLang="en-US" sz="2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891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需要教會與政府定「勞工合約」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要證明在本地不能找到合適人選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合選人英文試要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5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的水平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申請成功可以留最高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年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申請有一定的難度</a:t>
            </a: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482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6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997"/>
            <a:ext cx="8229600" cy="3930652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用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408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先爭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取過橋簽證，不用離開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再申請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482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不過，這樣是最差的方案，因為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408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理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由有未完的工作，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482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是有新工作的方案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兩者有低觸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【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不可行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】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先</a:t>
            </a:r>
            <a:r>
              <a:rPr lang="en-US" altLang="zh-TW" dirty="0" smtClean="0"/>
              <a:t>408,</a:t>
            </a:r>
            <a:r>
              <a:rPr lang="zh-TW" altLang="en-US" dirty="0" smtClean="0"/>
              <a:t>后</a:t>
            </a:r>
            <a:r>
              <a:rPr lang="en-US" altLang="zh-TW" dirty="0" smtClean="0"/>
              <a:t>482</a:t>
            </a:r>
            <a:endParaRPr lang="zh-TW" alt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95736" y="3148848"/>
            <a:ext cx="6646250" cy="189280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50520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997"/>
            <a:ext cx="8229600" cy="3930652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要查明有否合教會的工作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有合教會的工作才合法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這段時間律師和政府部門都放假。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進行申請時間不及，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舊簽證已經到期。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目前去申請</a:t>
            </a:r>
            <a:r>
              <a:rPr lang="en-US" altLang="zh-TW" dirty="0" smtClean="0"/>
              <a:t>482</a:t>
            </a:r>
            <a:endParaRPr lang="zh-TW" alt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95736" y="3148848"/>
            <a:ext cx="6646250" cy="189280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91064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909025"/>
          </a:xfrm>
        </p:spPr>
        <p:txBody>
          <a:bodyPr>
            <a:normAutofit/>
          </a:bodyPr>
          <a:lstStyle/>
          <a:p>
            <a:endParaRPr lang="en-US" altLang="zh-HK" dirty="0" smtClean="0"/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傳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道師母在到期前，必須先回港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教會同時跟進勞工合約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傳道在香港同時要考英文試</a:t>
            </a:r>
            <a:endParaRPr lang="en-US" altLang="zh-TW" dirty="0"/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教會取得合約，登報聘請合適的人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同步進行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5673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19/1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以傳道身分在教會最後一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天。</a:t>
            </a: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傳道師母：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23/1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晚飛回。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工作上，我暫時放下。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情感上，當我們放一個長假，遲一陣子再見。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決定下一步</a:t>
            </a:r>
          </a:p>
        </p:txBody>
      </p:sp>
    </p:spTree>
    <p:extLst>
      <p:ext uri="{BB962C8B-B14F-4D97-AF65-F5344CB8AC3E}">
        <p14:creationId xmlns:p14="http://schemas.microsoft.com/office/powerpoint/2010/main" val="232823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</TotalTime>
  <Words>564</Words>
  <Application>Microsoft Office PowerPoint</Application>
  <PresentationFormat>On-screen Show (16:9)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關於傳道的去向</vt:lpstr>
      <vt:lpstr>傳道近況</vt:lpstr>
      <vt:lpstr>最後一位的意見</vt:lpstr>
      <vt:lpstr>408(即傳道已經簽了4年+3个月)</vt:lpstr>
      <vt:lpstr>482</vt:lpstr>
      <vt:lpstr>先408,后482</vt:lpstr>
      <vt:lpstr>目前去申請482</vt:lpstr>
      <vt:lpstr>同步進行</vt:lpstr>
      <vt:lpstr>決定下一步</vt:lpstr>
      <vt:lpstr>決定下兩步</vt:lpstr>
      <vt:lpstr>相信聖經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11月份</dc:title>
  <dc:creator>.</dc:creator>
  <cp:lastModifiedBy>.</cp:lastModifiedBy>
  <cp:revision>15</cp:revision>
  <dcterms:created xsi:type="dcterms:W3CDTF">2019-10-12T04:41:28Z</dcterms:created>
  <dcterms:modified xsi:type="dcterms:W3CDTF">2019-12-24T04:01:31Z</dcterms:modified>
</cp:coreProperties>
</file>