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9" r:id="rId2"/>
    <p:sldMasterId id="2147483709" r:id="rId3"/>
    <p:sldMasterId id="2147483721" r:id="rId4"/>
  </p:sldMasterIdLst>
  <p:notesMasterIdLst>
    <p:notesMasterId r:id="rId30"/>
  </p:notesMasterIdLst>
  <p:sldIdLst>
    <p:sldId id="290" r:id="rId5"/>
    <p:sldId id="291" r:id="rId6"/>
    <p:sldId id="292" r:id="rId7"/>
    <p:sldId id="293" r:id="rId8"/>
    <p:sldId id="294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256" r:id="rId18"/>
    <p:sldId id="257" r:id="rId19"/>
    <p:sldId id="312" r:id="rId20"/>
    <p:sldId id="313" r:id="rId21"/>
    <p:sldId id="314" r:id="rId22"/>
    <p:sldId id="283" r:id="rId23"/>
    <p:sldId id="284" r:id="rId24"/>
    <p:sldId id="285" r:id="rId25"/>
    <p:sldId id="286" r:id="rId26"/>
    <p:sldId id="287" r:id="rId27"/>
    <p:sldId id="288" r:id="rId28"/>
    <p:sldId id="28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02"/>
    <p:restoredTop sz="94676"/>
  </p:normalViewPr>
  <p:slideViewPr>
    <p:cSldViewPr snapToGrid="0" snapToObjects="1">
      <p:cViewPr varScale="1">
        <p:scale>
          <a:sx n="81" d="100"/>
          <a:sy n="81" d="100"/>
        </p:scale>
        <p:origin x="62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02DDF-C354-2C48-931E-6E20C5D9F855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6E384-E83F-AD46-8EEF-E508B201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mo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762001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HK" altLang="zh-HK" sz="3200">
              <a:solidFill>
                <a:srgbClr val="16165D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502400" y="0"/>
            <a:ext cx="5486400" cy="685800"/>
          </a:xfrm>
          <a:prstGeom prst="rect">
            <a:avLst/>
          </a:prstGeom>
        </p:spPr>
        <p:txBody>
          <a:bodyPr/>
          <a:lstStyle>
            <a:lvl1pPr>
              <a:defRPr sz="2667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3200" y="838200"/>
            <a:ext cx="11785600" cy="571500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FontTx/>
              <a:buNone/>
              <a:defRPr sz="5333" b="1">
                <a:solidFill>
                  <a:schemeClr val="bg1"/>
                </a:solidFill>
                <a:latin typeface="Trebuchet MS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03200" y="0"/>
            <a:ext cx="6197600" cy="6858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Aft>
                <a:spcPts val="0"/>
              </a:spcAft>
              <a:buFontTx/>
              <a:buNone/>
              <a:tabLst>
                <a:tab pos="11590577" algn="r"/>
              </a:tabLst>
              <a:defRPr sz="2667" b="0" i="1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FF9A752-F5B2-ED4D-AA17-B02ED3313A45}" type="datetimeFigureOut">
              <a:rPr lang="en-US" altLang="zh-TW"/>
              <a:pPr>
                <a:defRPr/>
              </a:pPr>
              <a:t>3/21/2020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4850E-7E9B-5E45-820F-C09D7082AF7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7F8FF04-1B02-FE46-AC77-6C143ED4FA47}" type="datetimeFigureOut">
              <a:rPr lang="en-US" altLang="zh-TW"/>
              <a:pPr>
                <a:defRPr/>
              </a:pPr>
              <a:t>3/21/2020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0A627-1938-9A4B-93A8-103638E4558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BB1515C-A87B-1441-B60F-BB4B45F03648}" type="datetimeFigureOut">
              <a:rPr lang="en-US" altLang="zh-TW"/>
              <a:pPr>
                <a:defRPr/>
              </a:pPr>
              <a:t>3/21/2020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F7ADC-D102-8744-BC9B-CE551C4F002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587E44-BF70-7E46-8E68-CED7A28864CD}" type="datetimeFigureOut">
              <a:rPr lang="en-US" altLang="zh-TW"/>
              <a:pPr>
                <a:defRPr/>
              </a:pPr>
              <a:t>3/21/2020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A136-9CBD-A54F-A959-ED5AC75B896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87A7932-EA8E-CF4C-8CC2-528A3960A736}" type="datetimeFigureOut">
              <a:rPr lang="en-US" altLang="zh-TW"/>
              <a:pPr>
                <a:defRPr/>
              </a:pPr>
              <a:t>3/21/2020</a:t>
            </a:fld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4DD7-ECD2-7845-8169-E00EB09EBE5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752425E-3108-1245-A70F-F14FC55EF35E}" type="datetimeFigureOut">
              <a:rPr lang="en-US" altLang="zh-TW"/>
              <a:pPr>
                <a:defRPr/>
              </a:pPr>
              <a:t>3/21/2020</a:t>
            </a:fld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FBA82-795C-9745-ACF2-0BEE51EBCBC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chemeClr val="bg1"/>
                </a:solidFill>
              </a:defRPr>
            </a:lvl2pPr>
            <a:lvl3pPr marL="1219170" indent="0">
              <a:buNone/>
              <a:defRPr>
                <a:solidFill>
                  <a:schemeClr val="bg1"/>
                </a:solidFill>
              </a:defRPr>
            </a:lvl3pPr>
            <a:lvl4pPr marL="1828754" indent="0">
              <a:buNone/>
              <a:defRPr>
                <a:solidFill>
                  <a:schemeClr val="bg1"/>
                </a:solidFill>
              </a:defRPr>
            </a:lvl4pPr>
            <a:lvl5pPr marL="243833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E091823-FC43-7944-95B1-B2B6EDD2ABE4}" type="datetimeFigureOut">
              <a:rPr lang="en-US" altLang="zh-TW"/>
              <a:pPr>
                <a:defRPr/>
              </a:pPr>
              <a:t>3/21/2020</a:t>
            </a:fld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510F9-1566-9A49-95B4-4254D2EC7A8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2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2410928-C761-FE44-AF6D-8687C717D306}" type="datetimeFigureOut">
              <a:rPr lang="en-US" altLang="zh-TW"/>
              <a:pPr>
                <a:defRPr/>
              </a:pPr>
              <a:t>3/21/2020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62D2A-D23C-464B-9672-6D653E35007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2587D4E-092B-FF4A-A747-44D15EEA475B}" type="datetimeFigureOut">
              <a:rPr lang="en-US" altLang="zh-TW"/>
              <a:pPr>
                <a:defRPr/>
              </a:pPr>
              <a:t>3/21/2020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BE9FC-7042-124C-8636-7B040DAC45D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D0666FD-941B-394E-8443-CCFD7CC7A7C8}" type="datetimeFigureOut">
              <a:rPr lang="en-US" altLang="zh-TW"/>
              <a:pPr>
                <a:defRPr/>
              </a:pPr>
              <a:t>3/21/2020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58459-DA1D-8244-B97A-643611CAE81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A9F8897-5171-FE4E-81C0-15DE59C306C7}" type="datetimeFigureOut">
              <a:rPr lang="en-US" altLang="zh-TW"/>
              <a:pPr>
                <a:defRPr/>
              </a:pPr>
              <a:t>3/21/2020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5778C-3EC7-CA44-B227-BC5568BA1A2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FF9A752-F5B2-ED4D-AA17-B02ED3313A45}" type="datetimeFigureOut">
              <a:rPr lang="en-US" altLang="zh-TW"/>
              <a:pPr>
                <a:defRPr/>
              </a:pPr>
              <a:t>3/21/2020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4850E-7E9B-5E45-820F-C09D7082AF7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7F8FF04-1B02-FE46-AC77-6C143ED4FA47}" type="datetimeFigureOut">
              <a:rPr lang="en-US" altLang="zh-TW"/>
              <a:pPr>
                <a:defRPr/>
              </a:pPr>
              <a:t>3/21/2020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0A627-1938-9A4B-93A8-103638E4558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BB1515C-A87B-1441-B60F-BB4B45F03648}" type="datetimeFigureOut">
              <a:rPr lang="en-US" altLang="zh-TW"/>
              <a:pPr>
                <a:defRPr/>
              </a:pPr>
              <a:t>3/21/2020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F7ADC-D102-8744-BC9B-CE551C4F002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587E44-BF70-7E46-8E68-CED7A28864CD}" type="datetimeFigureOut">
              <a:rPr lang="en-US" altLang="zh-TW"/>
              <a:pPr>
                <a:defRPr/>
              </a:pPr>
              <a:t>3/21/2020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A136-9CBD-A54F-A959-ED5AC75B896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87A7932-EA8E-CF4C-8CC2-528A3960A736}" type="datetimeFigureOut">
              <a:rPr lang="en-US" altLang="zh-TW"/>
              <a:pPr>
                <a:defRPr/>
              </a:pPr>
              <a:t>3/21/2020</a:t>
            </a:fld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4DD7-ECD2-7845-8169-E00EB09EBE5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752425E-3108-1245-A70F-F14FC55EF35E}" type="datetimeFigureOut">
              <a:rPr lang="en-US" altLang="zh-TW"/>
              <a:pPr>
                <a:defRPr/>
              </a:pPr>
              <a:t>3/21/2020</a:t>
            </a:fld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FBA82-795C-9745-ACF2-0BEE51EBCBC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E091823-FC43-7944-95B1-B2B6EDD2ABE4}" type="datetimeFigureOut">
              <a:rPr lang="en-US" altLang="zh-TW"/>
              <a:pPr>
                <a:defRPr/>
              </a:pPr>
              <a:t>3/21/2020</a:t>
            </a:fld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510F9-1566-9A49-95B4-4254D2EC7A8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2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2410928-C761-FE44-AF6D-8687C717D306}" type="datetimeFigureOut">
              <a:rPr lang="en-US" altLang="zh-TW"/>
              <a:pPr>
                <a:defRPr/>
              </a:pPr>
              <a:t>3/21/2020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62D2A-D23C-464B-9672-6D653E35007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2587D4E-092B-FF4A-A747-44D15EEA475B}" type="datetimeFigureOut">
              <a:rPr lang="en-US" altLang="zh-TW"/>
              <a:pPr>
                <a:defRPr/>
              </a:pPr>
              <a:t>3/21/2020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BE9FC-7042-124C-8636-7B040DAC45D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D0666FD-941B-394E-8443-CCFD7CC7A7C8}" type="datetimeFigureOut">
              <a:rPr lang="en-US" altLang="zh-TW"/>
              <a:pPr>
                <a:defRPr/>
              </a:pPr>
              <a:t>3/21/2020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58459-DA1D-8244-B97A-643611CAE81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A9F8897-5171-FE4E-81C0-15DE59C306C7}" type="datetimeFigureOut">
              <a:rPr lang="en-US" altLang="zh-TW"/>
              <a:pPr>
                <a:defRPr/>
              </a:pPr>
              <a:t>3/21/2020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5778C-3EC7-CA44-B227-BC5568BA1A2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01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Arial" charset="0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  <a:ea typeface="Arial" charset="0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ea typeface="Arial" charset="0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Arial" charset="0"/>
          <a:cs typeface="+mn-cs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ictures\Bkgrnd-PPT\eagle-soar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22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 smtClean="0">
                <a:solidFill>
                  <a:srgbClr val="898989"/>
                </a:solidFill>
                <a:latin typeface="Calibri"/>
                <a:ea typeface="MS PGothic" pitchFamily="34" charset="-128"/>
              </a:defRPr>
            </a:lvl1pPr>
          </a:lstStyle>
          <a:p>
            <a:pPr defTabSz="609570" fontAlgn="base">
              <a:spcBef>
                <a:spcPct val="0"/>
              </a:spcBef>
              <a:spcAft>
                <a:spcPct val="0"/>
              </a:spcAft>
              <a:defRPr/>
            </a:pPr>
            <a:fld id="{89116050-1D27-0647-83C8-F1CA96FC4E07}" type="datetimeFigureOut">
              <a:rPr lang="en-US" altLang="zh-TW" smtClean="0">
                <a:sym typeface="Arial"/>
              </a:rPr>
              <a:pPr defTabSz="609570" fontAlgn="base">
                <a:spcBef>
                  <a:spcPct val="0"/>
                </a:spcBef>
                <a:spcAft>
                  <a:spcPct val="0"/>
                </a:spcAft>
                <a:defRPr/>
              </a:pPr>
              <a:t>3/21/2020</a:t>
            </a:fld>
            <a:endParaRPr lang="en-US" altLang="zh-TW"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 smtClean="0">
                <a:solidFill>
                  <a:srgbClr val="898989"/>
                </a:solidFill>
                <a:latin typeface="Calibri"/>
                <a:ea typeface="MS PGothic" pitchFamily="34" charset="-128"/>
              </a:defRPr>
            </a:lvl1pPr>
          </a:lstStyle>
          <a:p>
            <a:pPr defTabSz="60957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defTabSz="609570" fontAlgn="base">
              <a:spcBef>
                <a:spcPct val="0"/>
              </a:spcBef>
              <a:spcAft>
                <a:spcPct val="0"/>
              </a:spcAft>
            </a:pPr>
            <a:fld id="{96972388-97C8-364D-A00D-50469953D11B}" type="slidenum">
              <a:rPr lang="en-US" altLang="zh-TW" smtClean="0">
                <a:ea typeface="MS PGothic" charset="-128"/>
                <a:sym typeface="Arial"/>
              </a:rPr>
              <a:pPr defTabSz="6095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>
              <a:ea typeface="MS PGothic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334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609570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609570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609570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609570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609570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609570" algn="ctr" defTabSz="609570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1219140" algn="ctr" defTabSz="609570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828709" algn="ctr" defTabSz="609570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2438278" algn="ctr" defTabSz="609570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457178" indent="-457178" algn="l" defTabSz="60957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0550" indent="-380981" algn="l" defTabSz="60957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523925" indent="-304784" algn="l" defTabSz="60957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2133493" indent="-304784" algn="l" defTabSz="60957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743062" indent="-304784" algn="l" defTabSz="60957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 smtClean="0">
                <a:solidFill>
                  <a:srgbClr val="898989"/>
                </a:solidFill>
                <a:latin typeface="Calibri"/>
                <a:ea typeface="MS PGothic" pitchFamily="34" charset="-128"/>
              </a:defRPr>
            </a:lvl1pPr>
          </a:lstStyle>
          <a:p>
            <a:pPr defTabSz="609570" fontAlgn="base">
              <a:spcBef>
                <a:spcPct val="0"/>
              </a:spcBef>
              <a:spcAft>
                <a:spcPct val="0"/>
              </a:spcAft>
              <a:defRPr/>
            </a:pPr>
            <a:fld id="{89116050-1D27-0647-83C8-F1CA96FC4E07}" type="datetimeFigureOut">
              <a:rPr lang="en-US" altLang="zh-TW" smtClean="0">
                <a:sym typeface="Arial"/>
              </a:rPr>
              <a:pPr defTabSz="609570" fontAlgn="base">
                <a:spcBef>
                  <a:spcPct val="0"/>
                </a:spcBef>
                <a:spcAft>
                  <a:spcPct val="0"/>
                </a:spcAft>
                <a:defRPr/>
              </a:pPr>
              <a:t>3/21/2020</a:t>
            </a:fld>
            <a:endParaRPr lang="en-US" altLang="zh-TW"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 smtClean="0">
                <a:solidFill>
                  <a:srgbClr val="898989"/>
                </a:solidFill>
                <a:latin typeface="Calibri"/>
                <a:ea typeface="MS PGothic" pitchFamily="34" charset="-128"/>
              </a:defRPr>
            </a:lvl1pPr>
          </a:lstStyle>
          <a:p>
            <a:pPr defTabSz="60957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defTabSz="609570" fontAlgn="base">
              <a:spcBef>
                <a:spcPct val="0"/>
              </a:spcBef>
              <a:spcAft>
                <a:spcPct val="0"/>
              </a:spcAft>
            </a:pPr>
            <a:fld id="{96972388-97C8-364D-A00D-50469953D11B}" type="slidenum">
              <a:rPr lang="en-US" altLang="zh-TW" smtClean="0">
                <a:ea typeface="MS PGothic" charset="-128"/>
                <a:sym typeface="Arial"/>
              </a:rPr>
              <a:pPr defTabSz="6095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>
              <a:ea typeface="MS PGothic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665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609570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609570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609570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609570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609570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609570" algn="ctr" defTabSz="609570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1219140" algn="ctr" defTabSz="609570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828709" algn="ctr" defTabSz="609570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2438278" algn="ctr" defTabSz="609570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457178" indent="-457178" algn="l" defTabSz="60957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0550" indent="-380981" algn="l" defTabSz="60957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523925" indent="-304784" algn="l" defTabSz="60957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2133493" indent="-304784" algn="l" defTabSz="60957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743062" indent="-304784" algn="l" defTabSz="60957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977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878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318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273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410A4627-0544-4F11-973F-A24865FF4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8" t="50000" r="24923" b="20000"/>
          <a:stretch/>
        </p:blipFill>
        <p:spPr bwMode="auto">
          <a:xfrm>
            <a:off x="3101418" y="3429000"/>
            <a:ext cx="605200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729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8762E0F-AB54-48CF-A23F-5612C2465A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zh-TW" altLang="en-US" sz="4400"/>
              <a:t>求主充滿我 </a:t>
            </a:r>
            <a:r>
              <a:rPr lang="en-US" altLang="zh-TW" sz="4400"/>
              <a:t>&lt;1/2&gt;                            Come and Fill Me Up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BC49473-9942-4B85-A2C1-CF2C03EE7D8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sp>
        <p:nvSpPr>
          <p:cNvPr id="3076" name="Rectangle 4" descr="Come and Fill me up_E1">
            <a:extLst>
              <a:ext uri="{FF2B5EF4-FFF2-40B4-BE49-F238E27FC236}">
                <a16:creationId xmlns:a16="http://schemas.microsoft.com/office/drawing/2014/main" id="{44BC645B-7149-4549-9F4B-1C50FAF46080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F4A8856-E775-4669-92B4-FD15A32668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zh-TW" altLang="en-US" sz="4400"/>
              <a:t>求主充滿我 </a:t>
            </a:r>
            <a:r>
              <a:rPr lang="en-US" altLang="zh-TW" sz="4400"/>
              <a:t>&lt;2/2&gt;                         Come and Fill Me Up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A08F10B-0430-42E6-981E-32C1DDC7F0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sp>
        <p:nvSpPr>
          <p:cNvPr id="4100" name="Rectangle 4" descr="Come and Fill me up_E2">
            <a:extLst>
              <a:ext uri="{FF2B5EF4-FFF2-40B4-BE49-F238E27FC236}">
                <a16:creationId xmlns:a16="http://schemas.microsoft.com/office/drawing/2014/main" id="{6C3F75E6-C7F5-411A-93B8-B63D04CE221E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8762E0F-AB54-48CF-A23F-5612C2465A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zh-TW" altLang="en-US" sz="4400"/>
              <a:t>求主充滿我 </a:t>
            </a:r>
            <a:r>
              <a:rPr lang="en-US" altLang="zh-TW" sz="4400"/>
              <a:t>&lt;1/2&gt;                            Come and Fill Me Up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BC49473-9942-4B85-A2C1-CF2C03EE7D8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sp>
        <p:nvSpPr>
          <p:cNvPr id="3076" name="Rectangle 4" descr="Come and Fill me up_E1">
            <a:extLst>
              <a:ext uri="{FF2B5EF4-FFF2-40B4-BE49-F238E27FC236}">
                <a16:creationId xmlns:a16="http://schemas.microsoft.com/office/drawing/2014/main" id="{44BC645B-7149-4549-9F4B-1C50FAF46080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4986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F4A8856-E775-4669-92B4-FD15A32668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zh-TW" altLang="en-US" sz="4400"/>
              <a:t>求主充滿我 </a:t>
            </a:r>
            <a:r>
              <a:rPr lang="en-US" altLang="zh-TW" sz="4400"/>
              <a:t>&lt;2/2&gt;                         Come and Fill Me Up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A08F10B-0430-42E6-981E-32C1DDC7F0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sp>
        <p:nvSpPr>
          <p:cNvPr id="4100" name="Rectangle 4" descr="Come and Fill me up_E2">
            <a:extLst>
              <a:ext uri="{FF2B5EF4-FFF2-40B4-BE49-F238E27FC236}">
                <a16:creationId xmlns:a16="http://schemas.microsoft.com/office/drawing/2014/main" id="{6C3F75E6-C7F5-411A-93B8-B63D04CE221E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10047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F4A8856-E775-4669-92B4-FD15A32668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zh-TW" altLang="en-US" sz="4400"/>
              <a:t>求主充滿我 </a:t>
            </a:r>
            <a:r>
              <a:rPr lang="en-US" altLang="zh-TW" sz="4400"/>
              <a:t>&lt;2/2&gt;                         Come and Fill Me Up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A08F10B-0430-42E6-981E-32C1DDC7F0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sp>
        <p:nvSpPr>
          <p:cNvPr id="4100" name="Rectangle 4" descr="Come and Fill me up_E2">
            <a:extLst>
              <a:ext uri="{FF2B5EF4-FFF2-40B4-BE49-F238E27FC236}">
                <a16:creationId xmlns:a16="http://schemas.microsoft.com/office/drawing/2014/main" id="{6C3F75E6-C7F5-411A-93B8-B63D04CE221E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84202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4879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7604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917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9395" y="1247630"/>
            <a:ext cx="59394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prstClr val="white"/>
                </a:solidFill>
                <a:sym typeface="Arial"/>
              </a:rPr>
              <a:t>曾摆上 倾出大爱</a:t>
            </a:r>
          </a:p>
          <a:p>
            <a:r>
              <a:rPr lang="zh-CN" altLang="en-US" sz="4800" b="1" dirty="0">
                <a:solidFill>
                  <a:prstClr val="white"/>
                </a:solidFill>
                <a:sym typeface="Arial"/>
              </a:rPr>
              <a:t>曾舍弃 已被擘开</a:t>
            </a:r>
          </a:p>
          <a:p>
            <a:r>
              <a:rPr lang="zh-CN" altLang="en-US" sz="4800" b="1" dirty="0">
                <a:solidFill>
                  <a:prstClr val="white"/>
                </a:solidFill>
                <a:sym typeface="Arial"/>
              </a:rPr>
              <a:t>曾担起痛楚</a:t>
            </a:r>
          </a:p>
          <a:p>
            <a:r>
              <a:rPr lang="zh-CN" altLang="en-US" sz="4800" b="1" dirty="0">
                <a:solidFill>
                  <a:prstClr val="white"/>
                </a:solidFill>
                <a:sym typeface="Arial"/>
              </a:rPr>
              <a:t>十架路甘心走过</a:t>
            </a:r>
          </a:p>
          <a:p>
            <a:r>
              <a:rPr lang="zh-CN" altLang="en-US" sz="4800" b="1" dirty="0">
                <a:solidFill>
                  <a:prstClr val="white"/>
                </a:solidFill>
                <a:sym typeface="Arial"/>
              </a:rPr>
              <a:t>崇高主爱 恩深似海</a:t>
            </a:r>
            <a:endParaRPr lang="en-US" sz="4800" b="1" dirty="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589598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47796" y="1222229"/>
            <a:ext cx="64558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prstClr val="white"/>
                </a:solidFill>
                <a:sym typeface="Arial"/>
              </a:rPr>
              <a:t>能相爱 皆因被爱</a:t>
            </a:r>
          </a:p>
          <a:p>
            <a:r>
              <a:rPr lang="zh-CN" altLang="en-US" sz="4800" b="1" dirty="0">
                <a:solidFill>
                  <a:prstClr val="white"/>
                </a:solidFill>
                <a:sym typeface="Arial"/>
              </a:rPr>
              <a:t>能醒觉 要被拆改</a:t>
            </a:r>
          </a:p>
          <a:p>
            <a:r>
              <a:rPr lang="zh-CN" altLang="en-US" sz="4800" b="1" dirty="0">
                <a:solidFill>
                  <a:prstClr val="white"/>
                </a:solidFill>
                <a:sym typeface="Arial"/>
              </a:rPr>
              <a:t>能穿起救恩</a:t>
            </a:r>
          </a:p>
          <a:p>
            <a:r>
              <a:rPr lang="zh-CN" altLang="en-US" sz="4800" b="1" dirty="0">
                <a:solidFill>
                  <a:prstClr val="white"/>
                </a:solidFill>
                <a:sym typeface="Arial"/>
              </a:rPr>
              <a:t>踏上基督的足印</a:t>
            </a:r>
          </a:p>
          <a:p>
            <a:r>
              <a:rPr lang="zh-CN" altLang="en-US" sz="4800" b="1" dirty="0">
                <a:solidFill>
                  <a:prstClr val="white"/>
                </a:solidFill>
                <a:sym typeface="Arial"/>
              </a:rPr>
              <a:t>延伸主爱 进入人海</a:t>
            </a:r>
            <a:endParaRPr lang="en-US" sz="4800" b="1" dirty="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98777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64200" y="951296"/>
            <a:ext cx="61044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zh-CN" altLang="en-US" sz="4800" dirty="0">
                <a:solidFill>
                  <a:prstClr val="white"/>
                </a:solidFill>
                <a:sym typeface="Arial"/>
              </a:rPr>
              <a:t>立志今摆上 传扬耶稣</a:t>
            </a:r>
          </a:p>
          <a:p>
            <a:r>
              <a:rPr lang="zh-CN" altLang="en-US" sz="4800" dirty="0">
                <a:solidFill>
                  <a:prstClr val="white"/>
                </a:solidFill>
                <a:sym typeface="Arial"/>
              </a:rPr>
              <a:t>用我的恩赐 献上最好</a:t>
            </a:r>
          </a:p>
          <a:p>
            <a:r>
              <a:rPr lang="zh-CN" altLang="en-US" sz="4800" dirty="0">
                <a:solidFill>
                  <a:prstClr val="white"/>
                </a:solidFill>
                <a:sym typeface="Arial"/>
              </a:rPr>
              <a:t>让我谦卑作祢仆人</a:t>
            </a:r>
          </a:p>
          <a:p>
            <a:r>
              <a:rPr lang="zh-CN" altLang="en-US" sz="4800" dirty="0">
                <a:solidFill>
                  <a:prstClr val="white"/>
                </a:solidFill>
                <a:sym typeface="Arial"/>
              </a:rPr>
              <a:t>存着敬畏去事奉神</a:t>
            </a:r>
          </a:p>
          <a:p>
            <a:r>
              <a:rPr lang="zh-CN" altLang="en-US" sz="4800" dirty="0">
                <a:solidFill>
                  <a:prstClr val="white"/>
                </a:solidFill>
                <a:sym typeface="Arial"/>
              </a:rPr>
              <a:t>全是祢恩典覆盖</a:t>
            </a:r>
          </a:p>
          <a:p>
            <a:r>
              <a:rPr lang="zh-CN" altLang="en-US" sz="4800" dirty="0">
                <a:solidFill>
                  <a:prstClr val="white"/>
                </a:solidFill>
                <a:sym typeface="Arial"/>
              </a:rPr>
              <a:t>每步亮明灯</a:t>
            </a:r>
            <a:endParaRPr lang="en-US" sz="4800" dirty="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759616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20794" y="1408495"/>
            <a:ext cx="61934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zh-CN" altLang="en-US" sz="4800" dirty="0">
                <a:solidFill>
                  <a:prstClr val="white"/>
                </a:solidFill>
                <a:sym typeface="Arial"/>
              </a:rPr>
              <a:t>在祢恩手里 满布云彩</a:t>
            </a:r>
          </a:p>
          <a:p>
            <a:r>
              <a:rPr lang="zh-CN" altLang="en-US" sz="4800" dirty="0">
                <a:solidFill>
                  <a:prstClr val="white"/>
                </a:solidFill>
                <a:sym typeface="Arial"/>
              </a:rPr>
              <a:t>效法基督爱 眼界变改</a:t>
            </a:r>
          </a:p>
          <a:p>
            <a:r>
              <a:rPr lang="zh-CN" altLang="en-US" sz="4800" dirty="0">
                <a:solidFill>
                  <a:prstClr val="white"/>
                </a:solidFill>
                <a:sym typeface="Arial"/>
              </a:rPr>
              <a:t>愿鸽子天际降下来</a:t>
            </a:r>
          </a:p>
          <a:p>
            <a:r>
              <a:rPr lang="zh-CN" altLang="en-US" sz="4800" dirty="0">
                <a:solidFill>
                  <a:prstClr val="white"/>
                </a:solidFill>
                <a:sym typeface="Arial"/>
              </a:rPr>
              <a:t>陶造我里面能盛载</a:t>
            </a:r>
          </a:p>
          <a:p>
            <a:r>
              <a:rPr lang="zh-CN" altLang="en-US" sz="4800" dirty="0">
                <a:solidFill>
                  <a:prstClr val="white"/>
                </a:solidFill>
                <a:sym typeface="Arial"/>
              </a:rPr>
              <a:t>神丰足的厚爱</a:t>
            </a:r>
            <a:endParaRPr lang="en-US" sz="4800" dirty="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747962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64200" y="951296"/>
            <a:ext cx="61044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zh-CN" altLang="en-US" sz="4800" dirty="0">
                <a:solidFill>
                  <a:prstClr val="white"/>
                </a:solidFill>
                <a:sym typeface="Arial"/>
              </a:rPr>
              <a:t>立志今摆上 传扬耶稣</a:t>
            </a:r>
          </a:p>
          <a:p>
            <a:r>
              <a:rPr lang="zh-CN" altLang="en-US" sz="4800" dirty="0">
                <a:solidFill>
                  <a:prstClr val="white"/>
                </a:solidFill>
                <a:sym typeface="Arial"/>
              </a:rPr>
              <a:t>用我的恩赐 献上最好</a:t>
            </a:r>
          </a:p>
          <a:p>
            <a:r>
              <a:rPr lang="zh-CN" altLang="en-US" sz="4800" dirty="0">
                <a:solidFill>
                  <a:prstClr val="white"/>
                </a:solidFill>
                <a:sym typeface="Arial"/>
              </a:rPr>
              <a:t>让我谦卑作祢仆人</a:t>
            </a:r>
          </a:p>
          <a:p>
            <a:r>
              <a:rPr lang="zh-CN" altLang="en-US" sz="4800" dirty="0">
                <a:solidFill>
                  <a:prstClr val="white"/>
                </a:solidFill>
                <a:sym typeface="Arial"/>
              </a:rPr>
              <a:t>存着敬畏去事奉神</a:t>
            </a:r>
          </a:p>
          <a:p>
            <a:r>
              <a:rPr lang="zh-CN" altLang="en-US" sz="4800" dirty="0">
                <a:solidFill>
                  <a:prstClr val="white"/>
                </a:solidFill>
                <a:sym typeface="Arial"/>
              </a:rPr>
              <a:t>全是祢恩典覆盖</a:t>
            </a:r>
          </a:p>
          <a:p>
            <a:r>
              <a:rPr lang="zh-CN" altLang="en-US" sz="4800" dirty="0">
                <a:solidFill>
                  <a:prstClr val="white"/>
                </a:solidFill>
                <a:sym typeface="Arial"/>
              </a:rPr>
              <a:t>每步亮明灯</a:t>
            </a:r>
            <a:endParaRPr lang="en-US" sz="4800" dirty="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33579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20794" y="1408495"/>
            <a:ext cx="61934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zh-CN" altLang="en-US" sz="4800" dirty="0">
                <a:solidFill>
                  <a:prstClr val="white"/>
                </a:solidFill>
                <a:sym typeface="Arial"/>
              </a:rPr>
              <a:t>在祢恩手里 满布云彩</a:t>
            </a:r>
          </a:p>
          <a:p>
            <a:r>
              <a:rPr lang="zh-CN" altLang="en-US" sz="4800" dirty="0">
                <a:solidFill>
                  <a:prstClr val="white"/>
                </a:solidFill>
                <a:sym typeface="Arial"/>
              </a:rPr>
              <a:t>效法基督爱 眼界变改</a:t>
            </a:r>
          </a:p>
          <a:p>
            <a:r>
              <a:rPr lang="zh-CN" altLang="en-US" sz="4800" dirty="0">
                <a:solidFill>
                  <a:prstClr val="white"/>
                </a:solidFill>
                <a:sym typeface="Arial"/>
              </a:rPr>
              <a:t>愿鸽子天际降下来</a:t>
            </a:r>
          </a:p>
          <a:p>
            <a:r>
              <a:rPr lang="zh-CN" altLang="en-US" sz="4800" dirty="0">
                <a:solidFill>
                  <a:prstClr val="white"/>
                </a:solidFill>
                <a:sym typeface="Arial"/>
              </a:rPr>
              <a:t>陶造我里面能盛载</a:t>
            </a:r>
          </a:p>
          <a:p>
            <a:r>
              <a:rPr lang="zh-CN" altLang="en-US" sz="4800" dirty="0">
                <a:solidFill>
                  <a:prstClr val="white"/>
                </a:solidFill>
                <a:sym typeface="Arial"/>
              </a:rPr>
              <a:t>神丰足的厚爱</a:t>
            </a:r>
            <a:endParaRPr lang="en-US" sz="4800" dirty="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92957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55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728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02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429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140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64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47768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305</Words>
  <Application>Microsoft Office PowerPoint</Application>
  <PresentationFormat>Widescreen</PresentationFormat>
  <Paragraphs>37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Times New Roman</vt:lpstr>
      <vt:lpstr>Trebuchet MS</vt:lpstr>
      <vt:lpstr>Custom Design</vt:lpstr>
      <vt:lpstr>3_Custom Design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求主充滿我 &lt;1/2&gt;                            Come and Fill Me Up</vt:lpstr>
      <vt:lpstr>求主充滿我 &lt;2/2&gt;                         Come and Fill Me Up</vt:lpstr>
      <vt:lpstr>求主充滿我 &lt;1/2&gt;                            Come and Fill Me Up</vt:lpstr>
      <vt:lpstr>求主充滿我 &lt;2/2&gt;                         Come and Fill Me Up</vt:lpstr>
      <vt:lpstr>求主充滿我 &lt;2/2&gt;                         Come and Fill Me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耶和華 神已掌權</dc:title>
  <dc:creator>Ross Zhu</dc:creator>
  <cp:lastModifiedBy>Edwin Ho Khai Vun</cp:lastModifiedBy>
  <cp:revision>10</cp:revision>
  <dcterms:created xsi:type="dcterms:W3CDTF">2020-03-06T09:28:44Z</dcterms:created>
  <dcterms:modified xsi:type="dcterms:W3CDTF">2020-03-20T20:47:07Z</dcterms:modified>
</cp:coreProperties>
</file>