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5143500" type="screen16x9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9" d="100"/>
          <a:sy n="129" d="100"/>
        </p:scale>
        <p:origin x="-1020" y="-64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2240554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914400"/>
            <a:ext cx="7543800" cy="1614488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altLang="zh-HK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2531618"/>
            <a:ext cx="6172200" cy="51435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HK" smtClean="0"/>
              <a:t>Click to edit Master subtitle style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21/11/2018</a:t>
            </a:fld>
            <a:endParaRPr lang="nl-BE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514351"/>
            <a:ext cx="5791200" cy="2628899"/>
          </a:xfrm>
        </p:spPr>
        <p:txBody>
          <a:bodyPr vert="eaVert" anchor="t"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21/11/2018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457201"/>
            <a:ext cx="2133600" cy="3886200"/>
          </a:xfrm>
        </p:spPr>
        <p:txBody>
          <a:bodyPr vert="eaVert"/>
          <a:lstStyle/>
          <a:p>
            <a:r>
              <a:rPr lang="en-US" altLang="zh-HK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514351"/>
            <a:ext cx="5029200" cy="3429000"/>
          </a:xfrm>
        </p:spPr>
        <p:txBody>
          <a:bodyPr vert="eaVert" anchor="t"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21/11/2018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21/11/2018</a:t>
            </a:fld>
            <a:endParaRPr lang="nl-BE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3055873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3200526"/>
            <a:ext cx="3733800" cy="54864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21/11/2018</a:t>
            </a:fld>
            <a:endParaRPr lang="nl-BE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428750"/>
            <a:ext cx="6035040" cy="1762506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HK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21/11/2018</a:t>
            </a:fld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493776"/>
            <a:ext cx="3273552" cy="2571750"/>
          </a:xfrm>
        </p:spPr>
        <p:txBody>
          <a:bodyPr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493777"/>
            <a:ext cx="3273552" cy="2574131"/>
          </a:xfrm>
        </p:spPr>
        <p:txBody>
          <a:bodyPr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496482"/>
            <a:ext cx="3273552" cy="47982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028700"/>
            <a:ext cx="3276600" cy="20574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496482"/>
            <a:ext cx="3273552" cy="47982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028700"/>
            <a:ext cx="3273552" cy="20574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39014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39014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21/11/2018</a:t>
            </a:fld>
            <a:endParaRPr lang="nl-BE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21/11/2018</a:t>
            </a:fld>
            <a:endParaRPr lang="nl-BE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21/11/2018</a:t>
            </a:fld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330941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14351"/>
            <a:ext cx="4343400" cy="257175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514351"/>
            <a:ext cx="2590800" cy="257175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21/11/2018</a:t>
            </a:fld>
            <a:endParaRPr lang="nl-BE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459582"/>
            <a:ext cx="6705600" cy="1910239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HK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2589785"/>
            <a:ext cx="5029200" cy="540603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2498598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21/11/2018</a:t>
            </a:fld>
            <a:endParaRPr lang="nl-BE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778831"/>
            <a:ext cx="7240620" cy="4280240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418098" y="314349"/>
            <a:ext cx="4153854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87641"/>
            <a:ext cx="6479362" cy="3566068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3657600"/>
            <a:ext cx="7543800" cy="6858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altLang="zh-HK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514351"/>
            <a:ext cx="6096000" cy="27431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461605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C6430DBB-9FD5-43E7-88F1-55A569E9525E}" type="datetimeFigureOut">
              <a:rPr lang="nl-BE" smtClean="0"/>
              <a:t>21/11/2018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4616054"/>
            <a:ext cx="4572000" cy="273844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4381500"/>
            <a:ext cx="2133600" cy="2286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EE336665-E7E9-4861-9ADF-F11A47CBAD79}" type="slidenum">
              <a:rPr lang="nl-BE" smtClean="0"/>
              <a:t>‹#›</a:t>
            </a:fld>
            <a:endParaRPr lang="nl-BE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1563638"/>
            <a:ext cx="778192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6000" b="1" i="0" u="none" strike="noStrike" dirty="0" err="1">
                <a:solidFill>
                  <a:srgbClr val="DBA901"/>
                </a:solidFill>
                <a:latin typeface="宋体"/>
              </a:rPr>
              <a:t>千万个理由</a:t>
            </a:r>
            <a:endParaRPr sz="6000" b="1" i="0" u="none" strike="noStrike" dirty="0">
              <a:solidFill>
                <a:srgbClr val="DBA901"/>
              </a:solidFill>
              <a:latin typeface="宋体"/>
            </a:endParaRPr>
          </a:p>
          <a:p>
            <a:pPr lvl="0" indent="0" algn="ctr" fontAlgn="base"/>
            <a:r>
              <a:rPr sz="3000" b="0" i="0" u="none" strike="noStrike" dirty="0">
                <a:solidFill>
                  <a:srgbClr val="DBA901"/>
                </a:solidFill>
                <a:latin typeface="Arial"/>
              </a:rPr>
              <a:t>10,000 Reasons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76276" y="2571750"/>
            <a:ext cx="77819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endParaRPr/>
          </a:p>
          <a:p>
            <a:pPr lvl="0" indent="0" algn="ctr" fontAlgn="base"/>
            <a:endParaRPr/>
          </a:p>
        </p:txBody>
      </p:sp>
      <p:sp>
        <p:nvSpPr>
          <p:cNvPr id="4" name="TextBox 3"/>
          <p:cNvSpPr txBox="1"/>
          <p:nvPr/>
        </p:nvSpPr>
        <p:spPr>
          <a:xfrm>
            <a:off x="676276" y="4429126"/>
            <a:ext cx="77819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762625" y="700087"/>
            <a:ext cx="27622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r" fontAlgn="base"/>
            <a:endParaRPr/>
          </a:p>
          <a:p>
            <a:pPr lvl="0" indent="0" algn="r" fontAlgn="base"/>
            <a:endParaRPr/>
          </a:p>
        </p:txBody>
      </p:sp>
      <p:sp>
        <p:nvSpPr>
          <p:cNvPr id="4" name="TextBox 3"/>
          <p:cNvSpPr txBox="1"/>
          <p:nvPr/>
        </p:nvSpPr>
        <p:spPr>
          <a:xfrm>
            <a:off x="-14330" y="23546"/>
            <a:ext cx="9144000" cy="4262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>
              <a:spcBef>
                <a:spcPts val="600"/>
              </a:spcBef>
            </a:pPr>
            <a:r>
              <a:rPr sz="3800" b="1" i="0" u="none" strike="noStrike" dirty="0" err="1">
                <a:solidFill>
                  <a:srgbClr val="FFFFFF"/>
                </a:solidFill>
                <a:latin typeface="宋体"/>
              </a:rPr>
              <a:t>颂赞主</a:t>
            </a:r>
            <a:r>
              <a:rPr sz="3800" b="1" i="0" u="none" strike="noStrike" dirty="0">
                <a:solidFill>
                  <a:srgbClr val="FFFFFF"/>
                </a:solidFill>
                <a:latin typeface="宋体"/>
              </a:rPr>
              <a:t> </a:t>
            </a:r>
            <a:r>
              <a:rPr sz="3800" b="1" i="0" u="none" strike="noStrike" dirty="0" err="1">
                <a:solidFill>
                  <a:srgbClr val="FFFFFF"/>
                </a:solidFill>
                <a:latin typeface="宋体"/>
              </a:rPr>
              <a:t>我的灵</a:t>
            </a:r>
            <a:endParaRPr sz="3800" b="1" i="0" u="none" strike="noStrike" dirty="0">
              <a:solidFill>
                <a:srgbClr val="FFFFFF"/>
              </a:solidFill>
              <a:latin typeface="宋体"/>
            </a:endParaRPr>
          </a:p>
          <a:p>
            <a:pPr lvl="0" indent="0" algn="ctr" fontAlgn="base"/>
            <a:r>
              <a:rPr sz="2600" b="0" i="0" u="none" strike="noStrike" dirty="0">
                <a:solidFill>
                  <a:srgbClr val="FFFFFF"/>
                </a:solidFill>
                <a:latin typeface="Arial"/>
              </a:rPr>
              <a:t>Bless the Lord, O my soul</a:t>
            </a:r>
          </a:p>
          <a:p>
            <a:pPr lvl="0" indent="0" algn="ctr" fontAlgn="base">
              <a:spcBef>
                <a:spcPts val="600"/>
              </a:spcBef>
            </a:pPr>
            <a:r>
              <a:rPr sz="3800" b="1" i="0" u="none" strike="noStrike" dirty="0" err="1">
                <a:solidFill>
                  <a:srgbClr val="FFFFFF"/>
                </a:solidFill>
                <a:latin typeface="宋体"/>
              </a:rPr>
              <a:t>我的魂</a:t>
            </a:r>
            <a:r>
              <a:rPr sz="3800" b="1" i="0" u="none" strike="noStrike" dirty="0">
                <a:solidFill>
                  <a:srgbClr val="FFFFFF"/>
                </a:solidFill>
                <a:latin typeface="宋体"/>
              </a:rPr>
              <a:t> </a:t>
            </a:r>
            <a:r>
              <a:rPr sz="3800" b="1" i="0" u="none" strike="noStrike" dirty="0" err="1">
                <a:solidFill>
                  <a:srgbClr val="FFFFFF"/>
                </a:solidFill>
                <a:latin typeface="宋体"/>
              </a:rPr>
              <a:t>尊崇祂的圣名</a:t>
            </a:r>
            <a:endParaRPr sz="3800" b="1" i="0" u="none" strike="noStrike" dirty="0">
              <a:solidFill>
                <a:srgbClr val="FFFFFF"/>
              </a:solidFill>
              <a:latin typeface="宋体"/>
            </a:endParaRPr>
          </a:p>
          <a:p>
            <a:pPr lvl="0" indent="0" algn="ctr" fontAlgn="base"/>
            <a:r>
              <a:rPr sz="2600" b="0" i="0" u="none" strike="noStrike" dirty="0">
                <a:solidFill>
                  <a:srgbClr val="FFFFFF"/>
                </a:solidFill>
                <a:latin typeface="Arial"/>
              </a:rPr>
              <a:t>O my soul Worship His holy name</a:t>
            </a:r>
          </a:p>
          <a:p>
            <a:pPr lvl="0" indent="0" algn="ctr" fontAlgn="base">
              <a:spcBef>
                <a:spcPts val="600"/>
              </a:spcBef>
            </a:pPr>
            <a:r>
              <a:rPr sz="3800" b="1" i="0" u="none" strike="noStrike" dirty="0" err="1">
                <a:solidFill>
                  <a:srgbClr val="FFFFFF"/>
                </a:solidFill>
                <a:latin typeface="宋体"/>
              </a:rPr>
              <a:t>尽全心和全力</a:t>
            </a:r>
            <a:endParaRPr sz="3800" b="1" i="0" u="none" strike="noStrike" dirty="0">
              <a:solidFill>
                <a:srgbClr val="FFFFFF"/>
              </a:solidFill>
              <a:latin typeface="宋体"/>
            </a:endParaRPr>
          </a:p>
          <a:p>
            <a:pPr lvl="0" indent="0" algn="ctr" fontAlgn="base"/>
            <a:r>
              <a:rPr sz="2600" b="0" i="0" u="none" strike="noStrike" dirty="0">
                <a:solidFill>
                  <a:srgbClr val="FFFFFF"/>
                </a:solidFill>
                <a:latin typeface="Arial"/>
              </a:rPr>
              <a:t>Sing like never before</a:t>
            </a:r>
          </a:p>
          <a:p>
            <a:pPr lvl="0" indent="0" algn="ctr" fontAlgn="base">
              <a:spcBef>
                <a:spcPts val="600"/>
              </a:spcBef>
            </a:pPr>
            <a:r>
              <a:rPr sz="3800" b="1" i="0" u="none" strike="noStrike" dirty="0" err="1">
                <a:solidFill>
                  <a:srgbClr val="FFFFFF"/>
                </a:solidFill>
                <a:latin typeface="宋体"/>
              </a:rPr>
              <a:t>歌颂祢</a:t>
            </a:r>
            <a:r>
              <a:rPr sz="3800" b="1" i="0" u="none" strike="noStrike" dirty="0">
                <a:solidFill>
                  <a:srgbClr val="FFFFFF"/>
                </a:solidFill>
                <a:latin typeface="宋体"/>
              </a:rPr>
              <a:t> </a:t>
            </a:r>
            <a:r>
              <a:rPr sz="3800" b="1" i="0" u="none" strike="noStrike" dirty="0" err="1">
                <a:solidFill>
                  <a:srgbClr val="FFFFFF"/>
                </a:solidFill>
                <a:latin typeface="宋体"/>
              </a:rPr>
              <a:t>我尊崇祢的圣名</a:t>
            </a:r>
            <a:endParaRPr sz="3800" b="1" i="0" u="none" strike="noStrike" dirty="0">
              <a:solidFill>
                <a:srgbClr val="FFFFFF"/>
              </a:solidFill>
              <a:latin typeface="宋体"/>
            </a:endParaRPr>
          </a:p>
          <a:p>
            <a:pPr lvl="0" indent="0" algn="ctr" fontAlgn="base"/>
            <a:r>
              <a:rPr sz="2600" b="0" i="0" u="none" strike="noStrike" dirty="0">
                <a:solidFill>
                  <a:srgbClr val="FFFFFF"/>
                </a:solidFill>
                <a:latin typeface="Arial"/>
              </a:rPr>
              <a:t>O my soul I'll worship Your holy name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191500" y="4286251"/>
            <a:ext cx="952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2000" b="0" i="0" u="none" strike="noStrike">
                <a:solidFill>
                  <a:srgbClr val="FFFFFF"/>
                </a:solidFill>
                <a:latin typeface="Arial"/>
              </a:rPr>
              <a:t>1-V.1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4643438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2400" b="0" i="0" u="none" strike="noStrike">
                <a:solidFill>
                  <a:srgbClr val="FFFFFF"/>
                </a:solidFill>
                <a:latin typeface="宋体"/>
              </a:rPr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762625" y="700087"/>
            <a:ext cx="27622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r" fontAlgn="base"/>
            <a:endParaRPr/>
          </a:p>
          <a:p>
            <a:pPr lvl="0" indent="0" algn="r" fontAlgn="base"/>
            <a:endParaRPr/>
          </a:p>
        </p:txBody>
      </p:sp>
      <p:sp>
        <p:nvSpPr>
          <p:cNvPr id="4" name="TextBox 3"/>
          <p:cNvSpPr txBox="1"/>
          <p:nvPr/>
        </p:nvSpPr>
        <p:spPr>
          <a:xfrm>
            <a:off x="0" y="23546"/>
            <a:ext cx="9144000" cy="4262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>
              <a:spcBef>
                <a:spcPts val="600"/>
              </a:spcBef>
            </a:pPr>
            <a:r>
              <a:rPr sz="3800" b="1" i="0" u="none" strike="noStrike" dirty="0" err="1">
                <a:solidFill>
                  <a:srgbClr val="FFFFFF"/>
                </a:solidFill>
                <a:latin typeface="宋体"/>
              </a:rPr>
              <a:t>太阳升起</a:t>
            </a:r>
            <a:r>
              <a:rPr sz="3800" b="1" i="0" u="none" strike="noStrike" dirty="0">
                <a:solidFill>
                  <a:srgbClr val="FFFFFF"/>
                </a:solidFill>
                <a:latin typeface="宋体"/>
              </a:rPr>
              <a:t> </a:t>
            </a:r>
            <a:r>
              <a:rPr sz="3800" b="1" i="0" u="none" strike="noStrike" dirty="0" err="1">
                <a:solidFill>
                  <a:srgbClr val="FFFFFF"/>
                </a:solidFill>
                <a:latin typeface="宋体"/>
              </a:rPr>
              <a:t>新的一天来临</a:t>
            </a:r>
            <a:endParaRPr sz="3800" b="1" i="0" u="none" strike="noStrike" dirty="0">
              <a:solidFill>
                <a:srgbClr val="FFFFFF"/>
              </a:solidFill>
              <a:latin typeface="宋体"/>
            </a:endParaRPr>
          </a:p>
          <a:p>
            <a:pPr lvl="0" indent="0" algn="ctr" fontAlgn="base"/>
            <a:r>
              <a:rPr sz="2600" b="0" i="0" u="none" strike="noStrike" dirty="0">
                <a:solidFill>
                  <a:srgbClr val="FFFFFF"/>
                </a:solidFill>
                <a:latin typeface="Arial"/>
              </a:rPr>
              <a:t>The sun comes up, it's a new day dawning</a:t>
            </a:r>
          </a:p>
          <a:p>
            <a:pPr lvl="0" indent="0" algn="ctr" fontAlgn="base">
              <a:spcBef>
                <a:spcPts val="600"/>
              </a:spcBef>
            </a:pPr>
            <a:r>
              <a:rPr sz="3800" b="1" i="0" u="none" strike="noStrike" dirty="0" err="1">
                <a:solidFill>
                  <a:srgbClr val="FFFFFF"/>
                </a:solidFill>
                <a:latin typeface="宋体"/>
              </a:rPr>
              <a:t>就是要再来歌颂我神</a:t>
            </a:r>
            <a:endParaRPr sz="3800" b="1" i="0" u="none" strike="noStrike" dirty="0">
              <a:solidFill>
                <a:srgbClr val="FFFFFF"/>
              </a:solidFill>
              <a:latin typeface="宋体"/>
            </a:endParaRPr>
          </a:p>
          <a:p>
            <a:pPr lvl="0" indent="0" algn="ctr" fontAlgn="base"/>
            <a:r>
              <a:rPr sz="2600" b="0" i="0" u="none" strike="noStrike" dirty="0">
                <a:solidFill>
                  <a:srgbClr val="FFFFFF"/>
                </a:solidFill>
                <a:latin typeface="Arial"/>
              </a:rPr>
              <a:t>It's time to sing Your song again</a:t>
            </a:r>
          </a:p>
          <a:p>
            <a:pPr lvl="0" indent="0" algn="ctr" fontAlgn="base">
              <a:spcBef>
                <a:spcPts val="600"/>
              </a:spcBef>
            </a:pPr>
            <a:r>
              <a:rPr sz="3800" b="1" i="0" u="none" strike="noStrike" dirty="0" err="1">
                <a:solidFill>
                  <a:srgbClr val="FFFFFF"/>
                </a:solidFill>
                <a:latin typeface="宋体"/>
              </a:rPr>
              <a:t>无论将要面对是</a:t>
            </a:r>
            <a:r>
              <a:rPr sz="3800" b="1" i="0" u="none" strike="noStrike" dirty="0">
                <a:solidFill>
                  <a:srgbClr val="FFFFFF"/>
                </a:solidFill>
                <a:latin typeface="宋体"/>
              </a:rPr>
              <a:t> </a:t>
            </a:r>
            <a:r>
              <a:rPr sz="3800" b="1" i="0" u="none" strike="noStrike" dirty="0" err="1">
                <a:solidFill>
                  <a:srgbClr val="FFFFFF"/>
                </a:solidFill>
                <a:latin typeface="宋体"/>
              </a:rPr>
              <a:t>顺境或是逆境</a:t>
            </a:r>
            <a:endParaRPr sz="3800" b="1" i="0" u="none" strike="noStrike" dirty="0">
              <a:solidFill>
                <a:srgbClr val="FFFFFF"/>
              </a:solidFill>
              <a:latin typeface="宋体"/>
            </a:endParaRPr>
          </a:p>
          <a:p>
            <a:pPr lvl="0" indent="0" algn="ctr" fontAlgn="base"/>
            <a:r>
              <a:rPr sz="2600" b="0" i="0" u="none" strike="noStrike" dirty="0">
                <a:solidFill>
                  <a:srgbClr val="FFFFFF"/>
                </a:solidFill>
                <a:latin typeface="Arial"/>
              </a:rPr>
              <a:t>Whatever may pass, and whatever lies before me</a:t>
            </a:r>
          </a:p>
          <a:p>
            <a:pPr lvl="0" indent="0" algn="ctr" fontAlgn="base">
              <a:spcBef>
                <a:spcPts val="600"/>
              </a:spcBef>
            </a:pPr>
            <a:r>
              <a:rPr sz="3800" b="1" i="0" u="none" strike="noStrike" dirty="0" err="1">
                <a:solidFill>
                  <a:srgbClr val="FFFFFF"/>
                </a:solidFill>
                <a:latin typeface="宋体"/>
              </a:rPr>
              <a:t>当夜晚来临仍要歌颂祢</a:t>
            </a:r>
            <a:endParaRPr sz="3800" b="1" i="0" u="none" strike="noStrike" dirty="0">
              <a:solidFill>
                <a:srgbClr val="FFFFFF"/>
              </a:solidFill>
              <a:latin typeface="宋体"/>
            </a:endParaRPr>
          </a:p>
          <a:p>
            <a:pPr lvl="0" indent="0" algn="ctr" fontAlgn="base"/>
            <a:r>
              <a:rPr sz="2600" b="0" i="0" u="none" strike="noStrike" dirty="0">
                <a:solidFill>
                  <a:srgbClr val="FFFFFF"/>
                </a:solidFill>
                <a:latin typeface="Arial"/>
              </a:rPr>
              <a:t>Let me be singing when the evening comes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191500" y="4286251"/>
            <a:ext cx="952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2000" b="0" i="0" u="none" strike="noStrike">
                <a:solidFill>
                  <a:srgbClr val="FFFFFF"/>
                </a:solidFill>
                <a:latin typeface="Arial"/>
              </a:rPr>
              <a:t>1-V.2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4643438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2400" b="0" i="0" u="none" strike="noStrike">
                <a:solidFill>
                  <a:srgbClr val="FFFFFF"/>
                </a:solidFill>
                <a:latin typeface="宋体"/>
              </a:rPr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762625" y="700087"/>
            <a:ext cx="27622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r" fontAlgn="base"/>
            <a:endParaRPr/>
          </a:p>
          <a:p>
            <a:pPr lvl="0" indent="0" algn="r" fontAlgn="base"/>
            <a:endParaRPr/>
          </a:p>
        </p:txBody>
      </p:sp>
      <p:sp>
        <p:nvSpPr>
          <p:cNvPr id="4" name="TextBox 3"/>
          <p:cNvSpPr txBox="1"/>
          <p:nvPr/>
        </p:nvSpPr>
        <p:spPr>
          <a:xfrm>
            <a:off x="0" y="23546"/>
            <a:ext cx="9144000" cy="4262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>
              <a:spcBef>
                <a:spcPts val="600"/>
              </a:spcBef>
            </a:pPr>
            <a:r>
              <a:rPr sz="3800" b="1" i="0" u="none" strike="noStrike" dirty="0" err="1">
                <a:solidFill>
                  <a:srgbClr val="FFFFFF"/>
                </a:solidFill>
                <a:latin typeface="宋体"/>
              </a:rPr>
              <a:t>颂赞主</a:t>
            </a:r>
            <a:r>
              <a:rPr sz="3800" b="1" i="0" u="none" strike="noStrike" dirty="0">
                <a:solidFill>
                  <a:srgbClr val="FFFFFF"/>
                </a:solidFill>
                <a:latin typeface="宋体"/>
              </a:rPr>
              <a:t> </a:t>
            </a:r>
            <a:r>
              <a:rPr sz="3800" b="1" i="0" u="none" strike="noStrike" dirty="0" err="1">
                <a:solidFill>
                  <a:srgbClr val="FFFFFF"/>
                </a:solidFill>
                <a:latin typeface="宋体"/>
              </a:rPr>
              <a:t>我的灵</a:t>
            </a:r>
            <a:endParaRPr sz="3800" b="1" i="0" u="none" strike="noStrike" dirty="0">
              <a:solidFill>
                <a:srgbClr val="FFFFFF"/>
              </a:solidFill>
              <a:latin typeface="宋体"/>
            </a:endParaRPr>
          </a:p>
          <a:p>
            <a:pPr lvl="0" indent="0" algn="ctr" fontAlgn="base"/>
            <a:r>
              <a:rPr sz="2600" b="0" i="0" u="none" strike="noStrike" dirty="0">
                <a:solidFill>
                  <a:srgbClr val="FFFFFF"/>
                </a:solidFill>
                <a:latin typeface="Arial"/>
              </a:rPr>
              <a:t>Bless the Lord, O my soul</a:t>
            </a:r>
          </a:p>
          <a:p>
            <a:pPr lvl="0" indent="0" algn="ctr" fontAlgn="base">
              <a:spcBef>
                <a:spcPts val="600"/>
              </a:spcBef>
            </a:pPr>
            <a:r>
              <a:rPr sz="3800" b="1" i="0" u="none" strike="noStrike" dirty="0" err="1">
                <a:solidFill>
                  <a:srgbClr val="FFFFFF"/>
                </a:solidFill>
                <a:latin typeface="宋体"/>
              </a:rPr>
              <a:t>我的魂</a:t>
            </a:r>
            <a:r>
              <a:rPr sz="3800" b="1" i="0" u="none" strike="noStrike" dirty="0">
                <a:solidFill>
                  <a:srgbClr val="FFFFFF"/>
                </a:solidFill>
                <a:latin typeface="宋体"/>
              </a:rPr>
              <a:t> </a:t>
            </a:r>
            <a:r>
              <a:rPr sz="3800" b="1" i="0" u="none" strike="noStrike" dirty="0" err="1">
                <a:solidFill>
                  <a:srgbClr val="FFFFFF"/>
                </a:solidFill>
                <a:latin typeface="宋体"/>
              </a:rPr>
              <a:t>尊崇祂的圣名</a:t>
            </a:r>
            <a:endParaRPr sz="3800" b="1" i="0" u="none" strike="noStrike" dirty="0">
              <a:solidFill>
                <a:srgbClr val="FFFFFF"/>
              </a:solidFill>
              <a:latin typeface="宋体"/>
            </a:endParaRPr>
          </a:p>
          <a:p>
            <a:pPr lvl="0" indent="0" algn="ctr" fontAlgn="base"/>
            <a:r>
              <a:rPr sz="2600" b="0" i="0" u="none" strike="noStrike" dirty="0">
                <a:solidFill>
                  <a:srgbClr val="FFFFFF"/>
                </a:solidFill>
                <a:latin typeface="Arial"/>
              </a:rPr>
              <a:t>O my soul Worship His holy name</a:t>
            </a:r>
          </a:p>
          <a:p>
            <a:pPr lvl="0" indent="0" algn="ctr" fontAlgn="base">
              <a:spcBef>
                <a:spcPts val="600"/>
              </a:spcBef>
            </a:pPr>
            <a:r>
              <a:rPr sz="3800" b="1" i="0" u="none" strike="noStrike" dirty="0" err="1">
                <a:solidFill>
                  <a:srgbClr val="FFFFFF"/>
                </a:solidFill>
                <a:latin typeface="宋体"/>
              </a:rPr>
              <a:t>尽全心和全力</a:t>
            </a:r>
            <a:endParaRPr sz="3800" b="1" i="0" u="none" strike="noStrike" dirty="0">
              <a:solidFill>
                <a:srgbClr val="FFFFFF"/>
              </a:solidFill>
              <a:latin typeface="宋体"/>
            </a:endParaRPr>
          </a:p>
          <a:p>
            <a:pPr lvl="0" indent="0" algn="ctr" fontAlgn="base"/>
            <a:r>
              <a:rPr sz="2600" b="0" i="0" u="none" strike="noStrike" dirty="0">
                <a:solidFill>
                  <a:srgbClr val="FFFFFF"/>
                </a:solidFill>
                <a:latin typeface="Arial"/>
              </a:rPr>
              <a:t>Sing like never before</a:t>
            </a:r>
          </a:p>
          <a:p>
            <a:pPr lvl="0" indent="0" algn="ctr" fontAlgn="base">
              <a:spcBef>
                <a:spcPts val="600"/>
              </a:spcBef>
            </a:pPr>
            <a:r>
              <a:rPr sz="3800" b="1" i="0" u="none" strike="noStrike" dirty="0" err="1">
                <a:solidFill>
                  <a:srgbClr val="FFFFFF"/>
                </a:solidFill>
                <a:latin typeface="宋体"/>
              </a:rPr>
              <a:t>歌颂祢</a:t>
            </a:r>
            <a:r>
              <a:rPr sz="3800" b="1" i="0" u="none" strike="noStrike" dirty="0">
                <a:solidFill>
                  <a:srgbClr val="FFFFFF"/>
                </a:solidFill>
                <a:latin typeface="宋体"/>
              </a:rPr>
              <a:t> </a:t>
            </a:r>
            <a:r>
              <a:rPr sz="3800" b="1" i="0" u="none" strike="noStrike" dirty="0" err="1">
                <a:solidFill>
                  <a:srgbClr val="FFFFFF"/>
                </a:solidFill>
                <a:latin typeface="宋体"/>
              </a:rPr>
              <a:t>我尊崇祢的圣名</a:t>
            </a:r>
            <a:endParaRPr sz="3800" b="1" i="0" u="none" strike="noStrike" dirty="0">
              <a:solidFill>
                <a:srgbClr val="FFFFFF"/>
              </a:solidFill>
              <a:latin typeface="宋体"/>
            </a:endParaRPr>
          </a:p>
          <a:p>
            <a:pPr lvl="0" indent="0" algn="ctr" fontAlgn="base"/>
            <a:r>
              <a:rPr sz="2600" b="0" i="0" u="none" strike="noStrike" dirty="0">
                <a:solidFill>
                  <a:srgbClr val="FFFFFF"/>
                </a:solidFill>
                <a:latin typeface="Arial"/>
              </a:rPr>
              <a:t>O my soul I'll worship Your holy name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191500" y="4286251"/>
            <a:ext cx="952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2000" b="0" i="0" u="none" strike="noStrike">
                <a:solidFill>
                  <a:srgbClr val="FFFFFF"/>
                </a:solidFill>
                <a:latin typeface="Arial"/>
              </a:rPr>
              <a:t>1-R.1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4643438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2400" b="0" i="0" u="none" strike="noStrike">
                <a:solidFill>
                  <a:srgbClr val="FFFFFF"/>
                </a:solidFill>
                <a:latin typeface="宋体"/>
              </a:rPr>
              <a:t>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762625" y="700087"/>
            <a:ext cx="27622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r" fontAlgn="base"/>
            <a:endParaRPr/>
          </a:p>
          <a:p>
            <a:pPr lvl="0" indent="0" algn="r" fontAlgn="base"/>
            <a:endParaRPr/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9144000" cy="4262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>
              <a:spcBef>
                <a:spcPts val="600"/>
              </a:spcBef>
            </a:pPr>
            <a:r>
              <a:rPr sz="3800" b="1" i="0" u="none" strike="noStrike" dirty="0" err="1">
                <a:solidFill>
                  <a:srgbClr val="FFFFFF"/>
                </a:solidFill>
                <a:latin typeface="宋体"/>
              </a:rPr>
              <a:t>丰盛慈爱且不轻易发怒</a:t>
            </a:r>
            <a:endParaRPr sz="3800" b="1" i="0" u="none" strike="noStrike" dirty="0">
              <a:solidFill>
                <a:srgbClr val="FFFFFF"/>
              </a:solidFill>
              <a:latin typeface="宋体"/>
            </a:endParaRPr>
          </a:p>
          <a:p>
            <a:pPr lvl="0" indent="0" algn="ctr" fontAlgn="base"/>
            <a:r>
              <a:rPr sz="2600" b="0" i="0" u="none" strike="noStrike" dirty="0">
                <a:solidFill>
                  <a:srgbClr val="FFFFFF"/>
                </a:solidFill>
                <a:latin typeface="Arial"/>
              </a:rPr>
              <a:t>You're rich in love, and You're slow to anger</a:t>
            </a:r>
          </a:p>
          <a:p>
            <a:pPr lvl="0" indent="0" algn="ctr" fontAlgn="base">
              <a:spcBef>
                <a:spcPts val="600"/>
              </a:spcBef>
            </a:pPr>
            <a:r>
              <a:rPr sz="3800" b="1" i="0" u="none" strike="noStrike" dirty="0" err="1">
                <a:solidFill>
                  <a:srgbClr val="FFFFFF"/>
                </a:solidFill>
                <a:latin typeface="宋体"/>
              </a:rPr>
              <a:t>祢名至高祢的心宽容</a:t>
            </a:r>
            <a:endParaRPr sz="3800" b="1" i="0" u="none" strike="noStrike" dirty="0">
              <a:solidFill>
                <a:srgbClr val="FFFFFF"/>
              </a:solidFill>
              <a:latin typeface="宋体"/>
            </a:endParaRPr>
          </a:p>
          <a:p>
            <a:pPr lvl="0" indent="0" algn="ctr" fontAlgn="base"/>
            <a:r>
              <a:rPr sz="2600" b="0" i="0" u="none" strike="noStrike" dirty="0">
                <a:solidFill>
                  <a:srgbClr val="FFFFFF"/>
                </a:solidFill>
                <a:latin typeface="Arial"/>
              </a:rPr>
              <a:t>Your name is great, and Your heart is kind</a:t>
            </a:r>
          </a:p>
          <a:p>
            <a:pPr lvl="0" indent="0" algn="ctr" fontAlgn="base">
              <a:spcBef>
                <a:spcPts val="600"/>
              </a:spcBef>
            </a:pPr>
            <a:r>
              <a:rPr sz="3800" b="1" i="0" u="none" strike="noStrike" dirty="0" err="1">
                <a:solidFill>
                  <a:srgbClr val="FFFFFF"/>
                </a:solidFill>
                <a:latin typeface="宋体"/>
              </a:rPr>
              <a:t>因祢的美善</a:t>
            </a:r>
            <a:r>
              <a:rPr sz="3800" b="1" i="0" u="none" strike="noStrike" dirty="0">
                <a:solidFill>
                  <a:srgbClr val="FFFFFF"/>
                </a:solidFill>
                <a:latin typeface="宋体"/>
              </a:rPr>
              <a:t> </a:t>
            </a:r>
            <a:r>
              <a:rPr sz="3800" b="1" i="0" u="none" strike="noStrike" dirty="0" err="1">
                <a:solidFill>
                  <a:srgbClr val="FFFFFF"/>
                </a:solidFill>
                <a:latin typeface="宋体"/>
              </a:rPr>
              <a:t>不住地歌颂祢</a:t>
            </a:r>
            <a:endParaRPr sz="3800" b="1" i="0" u="none" strike="noStrike" dirty="0">
              <a:solidFill>
                <a:srgbClr val="FFFFFF"/>
              </a:solidFill>
              <a:latin typeface="宋体"/>
            </a:endParaRPr>
          </a:p>
          <a:p>
            <a:pPr lvl="0" indent="0" algn="ctr" fontAlgn="base"/>
            <a:r>
              <a:rPr sz="2600" b="0" i="0" u="none" strike="noStrike" dirty="0">
                <a:solidFill>
                  <a:srgbClr val="FFFFFF"/>
                </a:solidFill>
                <a:latin typeface="Arial"/>
              </a:rPr>
              <a:t>For all Your goodness I will keep on singing</a:t>
            </a:r>
          </a:p>
          <a:p>
            <a:pPr lvl="0" indent="0" algn="ctr" fontAlgn="base">
              <a:spcBef>
                <a:spcPts val="600"/>
              </a:spcBef>
            </a:pPr>
            <a:r>
              <a:rPr sz="3800" b="1" i="0" u="none" strike="noStrike" dirty="0" err="1">
                <a:solidFill>
                  <a:srgbClr val="FFFFFF"/>
                </a:solidFill>
                <a:latin typeface="宋体"/>
              </a:rPr>
              <a:t>千万个理由我要敬拜祢</a:t>
            </a:r>
            <a:endParaRPr sz="3800" b="1" i="0" u="none" strike="noStrike" dirty="0">
              <a:solidFill>
                <a:srgbClr val="FFFFFF"/>
              </a:solidFill>
              <a:latin typeface="宋体"/>
            </a:endParaRPr>
          </a:p>
          <a:p>
            <a:pPr lvl="0" indent="0" algn="ctr" fontAlgn="base"/>
            <a:r>
              <a:rPr sz="2600" b="0" i="0" u="none" strike="noStrike" dirty="0">
                <a:solidFill>
                  <a:srgbClr val="FFFFFF"/>
                </a:solidFill>
                <a:latin typeface="Arial"/>
              </a:rPr>
              <a:t>Ten thousand reasons for my heart to find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191500" y="4286251"/>
            <a:ext cx="952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2000" b="0" i="0" u="none" strike="noStrike">
                <a:solidFill>
                  <a:srgbClr val="FFFFFF"/>
                </a:solidFill>
                <a:latin typeface="Arial"/>
              </a:rPr>
              <a:t>2-V.1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4643438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2400" b="0" i="0" u="none" strike="noStrike">
                <a:solidFill>
                  <a:srgbClr val="FFFFFF"/>
                </a:solidFill>
                <a:latin typeface="宋体"/>
              </a:rPr>
              <a:t>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762625" y="700087"/>
            <a:ext cx="27622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r" fontAlgn="base"/>
            <a:endParaRPr/>
          </a:p>
          <a:p>
            <a:pPr lvl="0" indent="0" algn="r" fontAlgn="base"/>
            <a:endParaRPr/>
          </a:p>
        </p:txBody>
      </p:sp>
      <p:sp>
        <p:nvSpPr>
          <p:cNvPr id="4" name="TextBox 3"/>
          <p:cNvSpPr txBox="1"/>
          <p:nvPr/>
        </p:nvSpPr>
        <p:spPr>
          <a:xfrm>
            <a:off x="-5222" y="0"/>
            <a:ext cx="9144000" cy="4262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>
              <a:spcBef>
                <a:spcPts val="600"/>
              </a:spcBef>
            </a:pPr>
            <a:r>
              <a:rPr sz="3800" b="1" i="0" u="none" strike="noStrike" dirty="0" err="1">
                <a:solidFill>
                  <a:srgbClr val="FFFFFF"/>
                </a:solidFill>
                <a:latin typeface="宋体"/>
              </a:rPr>
              <a:t>颂赞主</a:t>
            </a:r>
            <a:r>
              <a:rPr sz="3800" b="1" i="0" u="none" strike="noStrike" dirty="0">
                <a:solidFill>
                  <a:srgbClr val="FFFFFF"/>
                </a:solidFill>
                <a:latin typeface="宋体"/>
              </a:rPr>
              <a:t> </a:t>
            </a:r>
            <a:r>
              <a:rPr sz="3800" b="1" i="0" u="none" strike="noStrike" dirty="0" err="1">
                <a:solidFill>
                  <a:srgbClr val="FFFFFF"/>
                </a:solidFill>
                <a:latin typeface="宋体"/>
              </a:rPr>
              <a:t>我的灵</a:t>
            </a:r>
            <a:endParaRPr sz="3800" b="1" i="0" u="none" strike="noStrike" dirty="0">
              <a:solidFill>
                <a:srgbClr val="FFFFFF"/>
              </a:solidFill>
              <a:latin typeface="宋体"/>
            </a:endParaRPr>
          </a:p>
          <a:p>
            <a:pPr lvl="0" indent="0" algn="ctr" fontAlgn="base"/>
            <a:r>
              <a:rPr sz="2600" b="0" i="0" u="none" strike="noStrike" dirty="0">
                <a:solidFill>
                  <a:srgbClr val="FFFFFF"/>
                </a:solidFill>
                <a:latin typeface="Arial"/>
              </a:rPr>
              <a:t>Bless the Lord, O my soul</a:t>
            </a:r>
          </a:p>
          <a:p>
            <a:pPr lvl="0" indent="0" algn="ctr" fontAlgn="base">
              <a:spcBef>
                <a:spcPts val="600"/>
              </a:spcBef>
            </a:pPr>
            <a:r>
              <a:rPr sz="3800" b="1" i="0" u="none" strike="noStrike" dirty="0" err="1">
                <a:solidFill>
                  <a:srgbClr val="FFFFFF"/>
                </a:solidFill>
                <a:latin typeface="宋体"/>
              </a:rPr>
              <a:t>我的魂</a:t>
            </a:r>
            <a:r>
              <a:rPr sz="3800" b="1" i="0" u="none" strike="noStrike" dirty="0">
                <a:solidFill>
                  <a:srgbClr val="FFFFFF"/>
                </a:solidFill>
                <a:latin typeface="宋体"/>
              </a:rPr>
              <a:t> </a:t>
            </a:r>
            <a:r>
              <a:rPr sz="3800" b="1" i="0" u="none" strike="noStrike" dirty="0" err="1">
                <a:solidFill>
                  <a:srgbClr val="FFFFFF"/>
                </a:solidFill>
                <a:latin typeface="宋体"/>
              </a:rPr>
              <a:t>尊崇祂的圣名</a:t>
            </a:r>
            <a:endParaRPr sz="3800" b="1" i="0" u="none" strike="noStrike" dirty="0">
              <a:solidFill>
                <a:srgbClr val="FFFFFF"/>
              </a:solidFill>
              <a:latin typeface="宋体"/>
            </a:endParaRPr>
          </a:p>
          <a:p>
            <a:pPr lvl="0" indent="0" algn="ctr" fontAlgn="base"/>
            <a:r>
              <a:rPr sz="2600" b="0" i="0" u="none" strike="noStrike" dirty="0">
                <a:solidFill>
                  <a:srgbClr val="FFFFFF"/>
                </a:solidFill>
                <a:latin typeface="Arial"/>
              </a:rPr>
              <a:t>O my soul Worship His holy name</a:t>
            </a:r>
          </a:p>
          <a:p>
            <a:pPr lvl="0" indent="0" algn="ctr" fontAlgn="base">
              <a:spcBef>
                <a:spcPts val="600"/>
              </a:spcBef>
            </a:pPr>
            <a:r>
              <a:rPr sz="3800" b="1" i="0" u="none" strike="noStrike" dirty="0" err="1">
                <a:solidFill>
                  <a:srgbClr val="FFFFFF"/>
                </a:solidFill>
                <a:latin typeface="宋体"/>
              </a:rPr>
              <a:t>尽全心和全力</a:t>
            </a:r>
            <a:endParaRPr sz="3800" b="1" i="0" u="none" strike="noStrike" dirty="0">
              <a:solidFill>
                <a:srgbClr val="FFFFFF"/>
              </a:solidFill>
              <a:latin typeface="宋体"/>
            </a:endParaRPr>
          </a:p>
          <a:p>
            <a:pPr lvl="0" indent="0" algn="ctr" fontAlgn="base"/>
            <a:r>
              <a:rPr sz="2600" b="0" i="0" u="none" strike="noStrike" dirty="0">
                <a:solidFill>
                  <a:srgbClr val="FFFFFF"/>
                </a:solidFill>
                <a:latin typeface="Arial"/>
              </a:rPr>
              <a:t>Sing like never before</a:t>
            </a:r>
          </a:p>
          <a:p>
            <a:pPr lvl="0" indent="0" algn="ctr" fontAlgn="base">
              <a:spcBef>
                <a:spcPts val="600"/>
              </a:spcBef>
            </a:pPr>
            <a:r>
              <a:rPr sz="3800" b="1" i="0" u="none" strike="noStrike" dirty="0" err="1">
                <a:solidFill>
                  <a:srgbClr val="FFFFFF"/>
                </a:solidFill>
                <a:latin typeface="宋体"/>
              </a:rPr>
              <a:t>歌颂祢</a:t>
            </a:r>
            <a:r>
              <a:rPr sz="3800" b="1" i="0" u="none" strike="noStrike" dirty="0">
                <a:solidFill>
                  <a:srgbClr val="FFFFFF"/>
                </a:solidFill>
                <a:latin typeface="宋体"/>
              </a:rPr>
              <a:t> </a:t>
            </a:r>
            <a:r>
              <a:rPr sz="3800" b="1" i="0" u="none" strike="noStrike" dirty="0" err="1">
                <a:solidFill>
                  <a:srgbClr val="FFFFFF"/>
                </a:solidFill>
                <a:latin typeface="宋体"/>
              </a:rPr>
              <a:t>我尊崇祢的圣名</a:t>
            </a:r>
            <a:endParaRPr sz="3800" b="1" i="0" u="none" strike="noStrike" dirty="0">
              <a:solidFill>
                <a:srgbClr val="FFFFFF"/>
              </a:solidFill>
              <a:latin typeface="宋体"/>
            </a:endParaRPr>
          </a:p>
          <a:p>
            <a:pPr lvl="0" indent="0" algn="ctr" fontAlgn="base"/>
            <a:r>
              <a:rPr sz="2600" b="0" i="0" u="none" strike="noStrike" dirty="0">
                <a:solidFill>
                  <a:srgbClr val="FFFFFF"/>
                </a:solidFill>
                <a:latin typeface="Arial"/>
              </a:rPr>
              <a:t>O my soul I'll worship Your holy name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191500" y="4286251"/>
            <a:ext cx="952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2000" b="0" i="0" u="none" strike="noStrike">
                <a:solidFill>
                  <a:srgbClr val="FFFFFF"/>
                </a:solidFill>
                <a:latin typeface="Arial"/>
              </a:rPr>
              <a:t>2-R.1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762625" y="700087"/>
            <a:ext cx="27622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r" fontAlgn="base"/>
            <a:endParaRPr/>
          </a:p>
          <a:p>
            <a:pPr lvl="0" indent="0" algn="r" fontAlgn="base"/>
            <a:endParaRPr/>
          </a:p>
        </p:txBody>
      </p:sp>
      <p:sp>
        <p:nvSpPr>
          <p:cNvPr id="4" name="TextBox 3"/>
          <p:cNvSpPr txBox="1"/>
          <p:nvPr/>
        </p:nvSpPr>
        <p:spPr>
          <a:xfrm>
            <a:off x="0" y="23546"/>
            <a:ext cx="9144000" cy="4262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>
              <a:spcBef>
                <a:spcPts val="600"/>
              </a:spcBef>
            </a:pPr>
            <a:r>
              <a:rPr sz="3800" b="1" i="0" u="none" strike="noStrike" dirty="0" err="1">
                <a:solidFill>
                  <a:srgbClr val="FFFFFF"/>
                </a:solidFill>
                <a:latin typeface="宋体"/>
              </a:rPr>
              <a:t>那日来临</a:t>
            </a:r>
            <a:r>
              <a:rPr sz="3800" b="1" i="0" u="none" strike="noStrike" dirty="0">
                <a:solidFill>
                  <a:srgbClr val="FFFFFF"/>
                </a:solidFill>
                <a:latin typeface="宋体"/>
              </a:rPr>
              <a:t> </a:t>
            </a:r>
            <a:r>
              <a:rPr sz="3800" b="1" i="0" u="none" strike="noStrike" dirty="0" err="1">
                <a:solidFill>
                  <a:srgbClr val="FFFFFF"/>
                </a:solidFill>
                <a:latin typeface="宋体"/>
              </a:rPr>
              <a:t>我的力量消失</a:t>
            </a:r>
            <a:endParaRPr sz="3800" b="1" i="0" u="none" strike="noStrike" dirty="0">
              <a:solidFill>
                <a:srgbClr val="FFFFFF"/>
              </a:solidFill>
              <a:latin typeface="宋体"/>
            </a:endParaRPr>
          </a:p>
          <a:p>
            <a:pPr lvl="0" indent="0" algn="ctr" fontAlgn="base"/>
            <a:r>
              <a:rPr sz="2600" b="0" i="0" u="none" strike="noStrike" dirty="0">
                <a:solidFill>
                  <a:srgbClr val="FFFFFF"/>
                </a:solidFill>
                <a:latin typeface="Arial"/>
              </a:rPr>
              <a:t>And on that day when my strength is failing</a:t>
            </a:r>
          </a:p>
          <a:p>
            <a:pPr lvl="0" indent="0" algn="ctr" fontAlgn="base">
              <a:spcBef>
                <a:spcPts val="600"/>
              </a:spcBef>
            </a:pPr>
            <a:r>
              <a:rPr sz="3800" b="1" i="0" u="none" strike="noStrike" dirty="0" err="1">
                <a:solidFill>
                  <a:srgbClr val="FFFFFF"/>
                </a:solidFill>
                <a:latin typeface="宋体"/>
              </a:rPr>
              <a:t>生命到尽头的时候来到</a:t>
            </a:r>
            <a:endParaRPr sz="3800" b="1" i="0" u="none" strike="noStrike" dirty="0">
              <a:solidFill>
                <a:srgbClr val="FFFFFF"/>
              </a:solidFill>
              <a:latin typeface="宋体"/>
            </a:endParaRPr>
          </a:p>
          <a:p>
            <a:pPr lvl="0" indent="0" algn="ctr" fontAlgn="base"/>
            <a:r>
              <a:rPr sz="2600" b="0" i="0" u="none" strike="noStrike" dirty="0">
                <a:solidFill>
                  <a:srgbClr val="FFFFFF"/>
                </a:solidFill>
                <a:latin typeface="Arial"/>
              </a:rPr>
              <a:t>The end draws near and my time has come</a:t>
            </a:r>
          </a:p>
          <a:p>
            <a:pPr lvl="0" indent="0" algn="ctr" fontAlgn="base">
              <a:spcBef>
                <a:spcPts val="600"/>
              </a:spcBef>
            </a:pPr>
            <a:r>
              <a:rPr sz="3800" b="1" i="0" u="none" strike="noStrike" dirty="0" err="1">
                <a:solidFill>
                  <a:srgbClr val="FFFFFF"/>
                </a:solidFill>
                <a:latin typeface="宋体"/>
              </a:rPr>
              <a:t>我心坚定</a:t>
            </a:r>
            <a:r>
              <a:rPr sz="3800" b="1" i="0" u="none" strike="noStrike" dirty="0">
                <a:solidFill>
                  <a:srgbClr val="FFFFFF"/>
                </a:solidFill>
                <a:latin typeface="宋体"/>
              </a:rPr>
              <a:t> </a:t>
            </a:r>
            <a:r>
              <a:rPr sz="3800" b="1" i="0" u="none" strike="noStrike" dirty="0" err="1">
                <a:solidFill>
                  <a:srgbClr val="FFFFFF"/>
                </a:solidFill>
                <a:latin typeface="宋体"/>
              </a:rPr>
              <a:t>无止尽歌颂祢</a:t>
            </a:r>
            <a:endParaRPr sz="3800" b="1" i="0" u="none" strike="noStrike" dirty="0">
              <a:solidFill>
                <a:srgbClr val="FFFFFF"/>
              </a:solidFill>
              <a:latin typeface="宋体"/>
            </a:endParaRPr>
          </a:p>
          <a:p>
            <a:pPr lvl="0" indent="0" algn="ctr" fontAlgn="base"/>
            <a:r>
              <a:rPr sz="2600" b="0" i="0" u="none" strike="noStrike" dirty="0">
                <a:solidFill>
                  <a:srgbClr val="FFFFFF"/>
                </a:solidFill>
                <a:latin typeface="Arial"/>
              </a:rPr>
              <a:t>Still my soul will sing Your praise unending</a:t>
            </a:r>
          </a:p>
          <a:p>
            <a:pPr lvl="0" indent="0" algn="ctr" fontAlgn="base">
              <a:spcBef>
                <a:spcPts val="600"/>
              </a:spcBef>
            </a:pPr>
            <a:r>
              <a:rPr sz="3800" b="1" i="0" u="none" strike="noStrike" dirty="0" err="1">
                <a:solidFill>
                  <a:srgbClr val="FFFFFF"/>
                </a:solidFill>
                <a:latin typeface="宋体"/>
              </a:rPr>
              <a:t>千万年一直到永永远远</a:t>
            </a:r>
            <a:endParaRPr sz="3800" b="1" i="0" u="none" strike="noStrike" dirty="0">
              <a:solidFill>
                <a:srgbClr val="FFFFFF"/>
              </a:solidFill>
              <a:latin typeface="宋体"/>
            </a:endParaRPr>
          </a:p>
          <a:p>
            <a:pPr lvl="0" indent="0" algn="ctr" fontAlgn="base"/>
            <a:r>
              <a:rPr sz="2600" b="0" i="0" u="none" strike="noStrike" dirty="0">
                <a:solidFill>
                  <a:srgbClr val="FFFFFF"/>
                </a:solidFill>
                <a:latin typeface="Arial"/>
              </a:rPr>
              <a:t>Ten thousand years and then forevermore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191500" y="4286251"/>
            <a:ext cx="952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2000" b="0" i="0" u="none" strike="noStrike">
                <a:solidFill>
                  <a:srgbClr val="FFFFFF"/>
                </a:solidFill>
                <a:latin typeface="Arial"/>
              </a:rPr>
              <a:t>3-V.1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4643438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2400" b="0" i="0" u="none" strike="noStrike">
                <a:solidFill>
                  <a:srgbClr val="FFFFFF"/>
                </a:solidFill>
                <a:latin typeface="宋体"/>
              </a:rPr>
              <a:t>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762625" y="700087"/>
            <a:ext cx="27622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r" fontAlgn="base"/>
            <a:endParaRPr/>
          </a:p>
          <a:p>
            <a:pPr lvl="0" indent="0" algn="r" fontAlgn="base"/>
            <a:endParaRPr/>
          </a:p>
        </p:txBody>
      </p:sp>
      <p:sp>
        <p:nvSpPr>
          <p:cNvPr id="4" name="TextBox 3"/>
          <p:cNvSpPr txBox="1"/>
          <p:nvPr/>
        </p:nvSpPr>
        <p:spPr>
          <a:xfrm>
            <a:off x="-36512" y="23546"/>
            <a:ext cx="9144000" cy="4262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>
              <a:spcBef>
                <a:spcPts val="600"/>
              </a:spcBef>
            </a:pPr>
            <a:r>
              <a:rPr sz="3800" b="1" i="0" u="none" strike="noStrike" dirty="0" err="1">
                <a:solidFill>
                  <a:srgbClr val="FFFFFF"/>
                </a:solidFill>
                <a:latin typeface="宋体"/>
              </a:rPr>
              <a:t>颂赞主</a:t>
            </a:r>
            <a:r>
              <a:rPr sz="3800" b="1" i="0" u="none" strike="noStrike" dirty="0">
                <a:solidFill>
                  <a:srgbClr val="FFFFFF"/>
                </a:solidFill>
                <a:latin typeface="宋体"/>
              </a:rPr>
              <a:t> </a:t>
            </a:r>
            <a:r>
              <a:rPr sz="3800" b="1" i="0" u="none" strike="noStrike" dirty="0" err="1">
                <a:solidFill>
                  <a:srgbClr val="FFFFFF"/>
                </a:solidFill>
                <a:latin typeface="宋体"/>
              </a:rPr>
              <a:t>我的灵</a:t>
            </a:r>
            <a:endParaRPr sz="3800" b="1" i="0" u="none" strike="noStrike" dirty="0">
              <a:solidFill>
                <a:srgbClr val="FFFFFF"/>
              </a:solidFill>
              <a:latin typeface="宋体"/>
            </a:endParaRPr>
          </a:p>
          <a:p>
            <a:pPr lvl="0" indent="0" algn="ctr" fontAlgn="base"/>
            <a:r>
              <a:rPr sz="2600" b="0" i="0" u="none" strike="noStrike" dirty="0">
                <a:solidFill>
                  <a:srgbClr val="FFFFFF"/>
                </a:solidFill>
                <a:latin typeface="Arial"/>
              </a:rPr>
              <a:t>Bless the Lord, O my soul</a:t>
            </a:r>
          </a:p>
          <a:p>
            <a:pPr lvl="0" indent="0" algn="ctr" fontAlgn="base">
              <a:spcBef>
                <a:spcPts val="600"/>
              </a:spcBef>
            </a:pPr>
            <a:r>
              <a:rPr sz="3800" b="1" i="0" u="none" strike="noStrike" dirty="0" err="1">
                <a:solidFill>
                  <a:srgbClr val="FFFFFF"/>
                </a:solidFill>
                <a:latin typeface="宋体"/>
              </a:rPr>
              <a:t>我的魂</a:t>
            </a:r>
            <a:r>
              <a:rPr sz="3800" b="1" i="0" u="none" strike="noStrike" dirty="0">
                <a:solidFill>
                  <a:srgbClr val="FFFFFF"/>
                </a:solidFill>
                <a:latin typeface="宋体"/>
              </a:rPr>
              <a:t> </a:t>
            </a:r>
            <a:r>
              <a:rPr sz="3800" b="1" i="0" u="none" strike="noStrike" dirty="0" err="1">
                <a:solidFill>
                  <a:srgbClr val="FFFFFF"/>
                </a:solidFill>
                <a:latin typeface="宋体"/>
              </a:rPr>
              <a:t>尊崇祂的圣名</a:t>
            </a:r>
            <a:endParaRPr sz="3800" b="1" i="0" u="none" strike="noStrike" dirty="0">
              <a:solidFill>
                <a:srgbClr val="FFFFFF"/>
              </a:solidFill>
              <a:latin typeface="宋体"/>
            </a:endParaRPr>
          </a:p>
          <a:p>
            <a:pPr lvl="0" indent="0" algn="ctr" fontAlgn="base"/>
            <a:r>
              <a:rPr sz="2600" b="0" i="0" u="none" strike="noStrike" dirty="0">
                <a:solidFill>
                  <a:srgbClr val="FFFFFF"/>
                </a:solidFill>
                <a:latin typeface="Arial"/>
              </a:rPr>
              <a:t>O my soul Worship His holy name</a:t>
            </a:r>
          </a:p>
          <a:p>
            <a:pPr lvl="0" indent="0" algn="ctr" fontAlgn="base">
              <a:spcBef>
                <a:spcPts val="600"/>
              </a:spcBef>
            </a:pPr>
            <a:r>
              <a:rPr sz="3800" b="1" i="0" u="none" strike="noStrike" dirty="0" err="1">
                <a:solidFill>
                  <a:srgbClr val="FFFFFF"/>
                </a:solidFill>
                <a:latin typeface="宋体"/>
              </a:rPr>
              <a:t>尽全心和全力</a:t>
            </a:r>
            <a:endParaRPr sz="3800" b="1" i="0" u="none" strike="noStrike" dirty="0">
              <a:solidFill>
                <a:srgbClr val="FFFFFF"/>
              </a:solidFill>
              <a:latin typeface="宋体"/>
            </a:endParaRPr>
          </a:p>
          <a:p>
            <a:pPr lvl="0" indent="0" algn="ctr" fontAlgn="base"/>
            <a:r>
              <a:rPr sz="2600" b="0" i="0" u="none" strike="noStrike" dirty="0">
                <a:solidFill>
                  <a:srgbClr val="FFFFFF"/>
                </a:solidFill>
                <a:latin typeface="Arial"/>
              </a:rPr>
              <a:t>Sing like never before</a:t>
            </a:r>
          </a:p>
          <a:p>
            <a:pPr lvl="0" indent="0" algn="ctr" fontAlgn="base">
              <a:spcBef>
                <a:spcPts val="600"/>
              </a:spcBef>
            </a:pPr>
            <a:r>
              <a:rPr sz="3800" b="1" i="0" u="none" strike="noStrike" dirty="0" err="1">
                <a:solidFill>
                  <a:srgbClr val="FFFFFF"/>
                </a:solidFill>
                <a:latin typeface="宋体"/>
              </a:rPr>
              <a:t>歌颂祢</a:t>
            </a:r>
            <a:r>
              <a:rPr sz="3800" b="1" i="0" u="none" strike="noStrike" dirty="0">
                <a:solidFill>
                  <a:srgbClr val="FFFFFF"/>
                </a:solidFill>
                <a:latin typeface="宋体"/>
              </a:rPr>
              <a:t> </a:t>
            </a:r>
            <a:r>
              <a:rPr sz="3800" b="1" i="0" u="none" strike="noStrike" dirty="0" err="1">
                <a:solidFill>
                  <a:srgbClr val="FFFFFF"/>
                </a:solidFill>
                <a:latin typeface="宋体"/>
              </a:rPr>
              <a:t>我尊崇祢的圣名</a:t>
            </a:r>
            <a:endParaRPr sz="3800" b="1" i="0" u="none" strike="noStrike" dirty="0">
              <a:solidFill>
                <a:srgbClr val="FFFFFF"/>
              </a:solidFill>
              <a:latin typeface="宋体"/>
            </a:endParaRPr>
          </a:p>
          <a:p>
            <a:pPr lvl="0" indent="0" algn="ctr" fontAlgn="base"/>
            <a:r>
              <a:rPr sz="2600" b="0" i="0" u="none" strike="noStrike" dirty="0">
                <a:solidFill>
                  <a:srgbClr val="FFFFFF"/>
                </a:solidFill>
                <a:latin typeface="Arial"/>
              </a:rPr>
              <a:t>O my soul I'll worship Your holy name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191500" y="4286251"/>
            <a:ext cx="952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2000" b="0" i="0" u="none" strike="noStrike">
                <a:solidFill>
                  <a:srgbClr val="FFFFFF"/>
                </a:solidFill>
                <a:latin typeface="Arial"/>
              </a:rPr>
              <a:t>3-R.1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4643438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2400" b="0" i="0" u="none" strike="noStrike">
                <a:solidFill>
                  <a:srgbClr val="FFFFFF"/>
                </a:solidFill>
                <a:latin typeface="宋体"/>
              </a:rPr>
              <a:t>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ackground" descr="Backgroun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lemental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Elemental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lemental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0</TotalTime>
  <Words>268</Words>
  <Application>Microsoft Office PowerPoint</Application>
  <PresentationFormat>On-screen Show (16:9)</PresentationFormat>
  <Paragraphs>71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Elemental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Untitled Presentation</dc:title>
  <dc:subject/>
  <dc:creator>Unknown Creator</dc:creator>
  <cp:keywords/>
  <dc:description/>
  <cp:lastModifiedBy>wsc</cp:lastModifiedBy>
  <cp:revision>1</cp:revision>
  <dcterms:created xsi:type="dcterms:W3CDTF">2017-10-14T11:17:44Z</dcterms:created>
  <dcterms:modified xsi:type="dcterms:W3CDTF">2018-11-20T16:45:02Z</dcterms:modified>
  <cp:category/>
</cp:coreProperties>
</file>