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9" d="100"/>
          <a:sy n="129" d="100"/>
        </p:scale>
        <p:origin x="-1020" y="-6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2240554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914400"/>
            <a:ext cx="7543800" cy="1614488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531618"/>
            <a:ext cx="6172200" cy="51435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514351"/>
            <a:ext cx="5791200" cy="2628899"/>
          </a:xfrm>
        </p:spPr>
        <p:txBody>
          <a:bodyPr vert="eaVert" anchor="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457201"/>
            <a:ext cx="2133600" cy="3886200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514351"/>
            <a:ext cx="5029200" cy="3429000"/>
          </a:xfrm>
        </p:spPr>
        <p:txBody>
          <a:bodyPr vert="eaVert" anchor="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3055873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3200526"/>
            <a:ext cx="3733800" cy="54864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428750"/>
            <a:ext cx="6035040" cy="1762506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493776"/>
            <a:ext cx="3273552" cy="257175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493777"/>
            <a:ext cx="3273552" cy="2574131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496482"/>
            <a:ext cx="3273552" cy="47982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028700"/>
            <a:ext cx="3276600" cy="20574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496482"/>
            <a:ext cx="3273552" cy="47982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028700"/>
            <a:ext cx="3273552" cy="20574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39014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39014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330941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4351"/>
            <a:ext cx="4343400" cy="257175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514351"/>
            <a:ext cx="2590800" cy="257175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459582"/>
            <a:ext cx="6705600" cy="1910239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HK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2589785"/>
            <a:ext cx="5029200" cy="540603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2498598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778831"/>
            <a:ext cx="7240620" cy="428024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418098" y="314349"/>
            <a:ext cx="4153854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87641"/>
            <a:ext cx="6479362" cy="356606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3657600"/>
            <a:ext cx="7543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514351"/>
            <a:ext cx="6096000" cy="2743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1605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6430DBB-9FD5-43E7-88F1-55A569E9525E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4616054"/>
            <a:ext cx="45720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4381500"/>
            <a:ext cx="2133600" cy="2286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563638"/>
            <a:ext cx="77819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6000" b="1" i="0" u="none" strike="noStrike" dirty="0" err="1">
                <a:solidFill>
                  <a:srgbClr val="DBA901"/>
                </a:solidFill>
                <a:latin typeface="宋体"/>
              </a:rPr>
              <a:t>千万个理由</a:t>
            </a:r>
            <a:endParaRPr sz="6000" b="1" i="0" u="none" strike="noStrike" dirty="0">
              <a:solidFill>
                <a:srgbClr val="DBA901"/>
              </a:solidFill>
              <a:latin typeface="宋体"/>
            </a:endParaRPr>
          </a:p>
          <a:p>
            <a:pPr lvl="0" indent="0" algn="ctr" fontAlgn="base"/>
            <a:r>
              <a:rPr sz="3000" b="0" i="0" u="none" strike="noStrike" dirty="0">
                <a:solidFill>
                  <a:srgbClr val="DBA901"/>
                </a:solidFill>
                <a:latin typeface="Arial"/>
              </a:rPr>
              <a:t>10,000 Reasons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6276" y="2571750"/>
            <a:ext cx="7781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endParaRPr/>
          </a:p>
          <a:p>
            <a:pPr lvl="0" indent="0" algn="ctr" fontAlgn="base"/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676276" y="4429126"/>
            <a:ext cx="7781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62625" y="700087"/>
            <a:ext cx="2762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endParaRPr/>
          </a:p>
          <a:p>
            <a:pPr lvl="0" indent="0" algn="r" fontAlgn="base"/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-14330" y="23546"/>
            <a:ext cx="914400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颂赞主</a:t>
            </a:r>
            <a:r>
              <a:rPr sz="3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我的灵</a:t>
            </a:r>
            <a:endParaRPr sz="3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Bless the Lord, O my soul</a:t>
            </a:r>
          </a:p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我的魂</a:t>
            </a:r>
            <a:r>
              <a:rPr sz="3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尊崇祂的圣名</a:t>
            </a:r>
            <a:endParaRPr sz="3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O my soul Worship His holy name</a:t>
            </a:r>
          </a:p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尽全心和全力</a:t>
            </a:r>
            <a:endParaRPr sz="3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Sing like never before</a:t>
            </a:r>
          </a:p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歌颂祢</a:t>
            </a:r>
            <a:r>
              <a:rPr sz="3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我尊崇祢的圣名</a:t>
            </a:r>
            <a:endParaRPr sz="3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O my soul I'll worship Your holy name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4286251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1-V.1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64343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400" b="0" i="0" u="none" strike="noStrike">
                <a:solidFill>
                  <a:srgbClr val="FFFFFF"/>
                </a:solidFill>
                <a:latin typeface="宋体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62625" y="700087"/>
            <a:ext cx="2762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endParaRPr/>
          </a:p>
          <a:p>
            <a:pPr lvl="0" indent="0" algn="r" fontAlgn="base"/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0" y="23546"/>
            <a:ext cx="914400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太阳升起</a:t>
            </a:r>
            <a:r>
              <a:rPr sz="3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新的一天来临</a:t>
            </a:r>
            <a:endParaRPr sz="3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The sun comes up, it's a new day dawning</a:t>
            </a:r>
          </a:p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就是要再来歌颂我神</a:t>
            </a:r>
            <a:endParaRPr sz="3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It's time to sing Your song again</a:t>
            </a:r>
          </a:p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无论将要面对是</a:t>
            </a:r>
            <a:r>
              <a:rPr sz="3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顺境或是逆境</a:t>
            </a:r>
            <a:endParaRPr sz="3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Whatever may pass, and whatever lies before me</a:t>
            </a:r>
          </a:p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当夜晚来临仍要歌颂祢</a:t>
            </a:r>
            <a:endParaRPr sz="3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Let me be singing when the evening comes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4286251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1-V.2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64343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400" b="0" i="0" u="none" strike="noStrike">
                <a:solidFill>
                  <a:srgbClr val="FFFFFF"/>
                </a:solidFill>
                <a:latin typeface="宋体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62625" y="700087"/>
            <a:ext cx="2762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endParaRPr/>
          </a:p>
          <a:p>
            <a:pPr lvl="0" indent="0" algn="r" fontAlgn="base"/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0" y="23546"/>
            <a:ext cx="914400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颂赞主</a:t>
            </a:r>
            <a:r>
              <a:rPr sz="3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我的灵</a:t>
            </a:r>
            <a:endParaRPr sz="3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Bless the Lord, O my soul</a:t>
            </a:r>
          </a:p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我的魂</a:t>
            </a:r>
            <a:r>
              <a:rPr sz="3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尊崇祂的圣名</a:t>
            </a:r>
            <a:endParaRPr sz="3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O my soul Worship His holy name</a:t>
            </a:r>
          </a:p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尽全心和全力</a:t>
            </a:r>
            <a:endParaRPr sz="3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Sing like never before</a:t>
            </a:r>
          </a:p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歌颂祢</a:t>
            </a:r>
            <a:r>
              <a:rPr sz="3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我尊崇祢的圣名</a:t>
            </a:r>
            <a:endParaRPr sz="3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O my soul I'll worship Your holy name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4286251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1-R.1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64343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400" b="0" i="0" u="none" strike="noStrike">
                <a:solidFill>
                  <a:srgbClr val="FFFFFF"/>
                </a:solidFill>
                <a:latin typeface="宋体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62625" y="700087"/>
            <a:ext cx="2762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endParaRPr/>
          </a:p>
          <a:p>
            <a:pPr lvl="0" indent="0" algn="r" fontAlgn="base"/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丰盛慈爱且不轻易发怒</a:t>
            </a:r>
            <a:endParaRPr sz="3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You're rich in love, and You're slow to anger</a:t>
            </a:r>
          </a:p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祢名至高祢的心宽容</a:t>
            </a:r>
            <a:endParaRPr sz="3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Your name is great, and Your heart is kind</a:t>
            </a:r>
          </a:p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因祢的美善</a:t>
            </a:r>
            <a:r>
              <a:rPr sz="3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不住地歌颂祢</a:t>
            </a:r>
            <a:endParaRPr sz="3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For all Your goodness I will keep on singing</a:t>
            </a:r>
          </a:p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千万个理由我要敬拜祢</a:t>
            </a:r>
            <a:endParaRPr sz="3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Ten thousand reasons for my heart to find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4286251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2-V.1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64343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400" b="0" i="0" u="none" strike="noStrike">
                <a:solidFill>
                  <a:srgbClr val="FFFFFF"/>
                </a:solidFill>
                <a:latin typeface="宋体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62625" y="700087"/>
            <a:ext cx="2762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endParaRPr/>
          </a:p>
          <a:p>
            <a:pPr lvl="0" indent="0" algn="r" fontAlgn="base"/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-5222" y="0"/>
            <a:ext cx="914400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颂赞主</a:t>
            </a:r>
            <a:r>
              <a:rPr sz="3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我的灵</a:t>
            </a:r>
            <a:endParaRPr sz="3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Bless the Lord, O my soul</a:t>
            </a:r>
          </a:p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我的魂</a:t>
            </a:r>
            <a:r>
              <a:rPr sz="3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尊崇祂的圣名</a:t>
            </a:r>
            <a:endParaRPr sz="3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O my soul Worship His holy name</a:t>
            </a:r>
          </a:p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尽全心和全力</a:t>
            </a:r>
            <a:endParaRPr sz="3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Sing like never before</a:t>
            </a:r>
          </a:p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歌颂祢</a:t>
            </a:r>
            <a:r>
              <a:rPr sz="3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我尊崇祢的圣名</a:t>
            </a:r>
            <a:endParaRPr sz="3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O my soul I'll worship Your holy name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4286251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2-R.1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62625" y="700087"/>
            <a:ext cx="2762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endParaRPr/>
          </a:p>
          <a:p>
            <a:pPr lvl="0" indent="0" algn="r" fontAlgn="base"/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0" y="23546"/>
            <a:ext cx="914400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那日来临</a:t>
            </a:r>
            <a:r>
              <a:rPr sz="3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我的力量消失</a:t>
            </a:r>
            <a:endParaRPr sz="3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And on that day when my strength is failing</a:t>
            </a:r>
          </a:p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生命到尽头的时候来到</a:t>
            </a:r>
            <a:endParaRPr sz="3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The end draws near and my time has come</a:t>
            </a:r>
          </a:p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我心坚定</a:t>
            </a:r>
            <a:r>
              <a:rPr sz="3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无止尽歌颂祢</a:t>
            </a:r>
            <a:endParaRPr sz="3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Still my soul will sing Your praise unending</a:t>
            </a:r>
          </a:p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千万年一直到永永远远</a:t>
            </a:r>
            <a:endParaRPr sz="3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Ten thousand years and then forevermore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4286251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3-V.1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64343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400" b="0" i="0" u="none" strike="noStrike">
                <a:solidFill>
                  <a:srgbClr val="FFFFFF"/>
                </a:solidFill>
                <a:latin typeface="宋体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62625" y="700087"/>
            <a:ext cx="2762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endParaRPr/>
          </a:p>
          <a:p>
            <a:pPr lvl="0" indent="0" algn="r" fontAlgn="base"/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-36512" y="23546"/>
            <a:ext cx="914400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颂赞主</a:t>
            </a:r>
            <a:r>
              <a:rPr sz="3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我的灵</a:t>
            </a:r>
            <a:endParaRPr sz="3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Bless the Lord, O my soul</a:t>
            </a:r>
          </a:p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我的魂</a:t>
            </a:r>
            <a:r>
              <a:rPr sz="3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尊崇祂的圣名</a:t>
            </a:r>
            <a:endParaRPr sz="3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O my soul Worship His holy name</a:t>
            </a:r>
          </a:p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尽全心和全力</a:t>
            </a:r>
            <a:endParaRPr sz="3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Sing like never before</a:t>
            </a:r>
          </a:p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歌颂祢</a:t>
            </a:r>
            <a:r>
              <a:rPr sz="3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我尊崇祢的圣名</a:t>
            </a:r>
            <a:endParaRPr sz="3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O my soul I'll worship Your holy name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4286251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3-R.1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64343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400" b="0" i="0" u="none" strike="noStrike">
                <a:solidFill>
                  <a:srgbClr val="FFFFFF"/>
                </a:solidFill>
                <a:latin typeface="宋体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0</TotalTime>
  <Words>268</Words>
  <Application>Microsoft Office PowerPoint</Application>
  <PresentationFormat>On-screen Show (16:9)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Elemental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wsc</cp:lastModifiedBy>
  <cp:revision>1</cp:revision>
  <dcterms:created xsi:type="dcterms:W3CDTF">2017-10-14T11:17:44Z</dcterms:created>
  <dcterms:modified xsi:type="dcterms:W3CDTF">2018-11-20T16:45:02Z</dcterms:modified>
  <cp:category/>
</cp:coreProperties>
</file>