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9" d="100"/>
          <a:sy n="129" d="100"/>
        </p:scale>
        <p:origin x="-1068" y="-6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76276" y="835819"/>
            <a:ext cx="7781925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4900" b="1" i="0" u="none" strike="noStrike">
                <a:solidFill>
                  <a:srgbClr val="DBA901"/>
                </a:solidFill>
                <a:latin typeface="宋体"/>
              </a:rPr>
              <a:t>我需要有祢在我生命中</a:t>
            </a:r>
          </a:p>
          <a:p>
            <a:pPr lvl="0" indent="0" algn="ctr" fontAlgn="base"/>
            <a:r>
              <a:rPr sz="2400" b="0" i="0" u="none" strike="noStrike">
                <a:solidFill>
                  <a:srgbClr val="DBA901"/>
                </a:solidFill>
                <a:latin typeface="Arial"/>
              </a:rPr>
              <a:t>I Need You in My Life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6276" y="2571751"/>
            <a:ext cx="77819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4000" b="1" i="0" u="none" strike="noStrike">
                <a:solidFill>
                  <a:srgbClr val="FFFFFF"/>
                </a:solidFill>
                <a:latin typeface="宋体"/>
              </a:rPr>
              <a:t>有情天音乐</a:t>
            </a:r>
          </a:p>
          <a:p>
            <a:pPr lvl="0" indent="0" algn="ctr" fontAlgn="base"/>
            <a:r>
              <a:rPr sz="4000" b="1" i="0" u="none" strike="noStrike">
                <a:solidFill>
                  <a:srgbClr val="FFFFFF"/>
                </a:solidFill>
                <a:latin typeface="宋体"/>
              </a:rPr>
              <a:t>Heaven Tunes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6276" y="4429126"/>
            <a:ext cx="7781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endParaRPr/>
          </a:p>
        </p:txBody>
      </p:sp>
      <p:sp>
        <p:nvSpPr>
          <p:cNvPr id="6" name="TextBox 5"/>
          <p:cNvSpPr txBox="1"/>
          <p:nvPr/>
        </p:nvSpPr>
        <p:spPr>
          <a:xfrm>
            <a:off x="6012160" y="3806582"/>
            <a:ext cx="27622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r>
              <a:rPr sz="1600" b="0" i="0" u="none" strike="noStrike" dirty="0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lvl="0" indent="0" algn="r" fontAlgn="base"/>
            <a:r>
              <a:rPr sz="1600" b="0" i="0" u="none" strike="noStrike" dirty="0" err="1">
                <a:solidFill>
                  <a:srgbClr val="CCCCCC"/>
                </a:solidFill>
                <a:latin typeface="宋体"/>
              </a:rPr>
              <a:t>葛兆昕</a:t>
            </a:r>
            <a:endParaRPr sz="1600" b="0" i="0" u="none" strike="noStrike" dirty="0">
              <a:solidFill>
                <a:srgbClr val="CCCCCC"/>
              </a:solidFill>
              <a:latin typeface="宋体"/>
            </a:endParaRPr>
          </a:p>
          <a:p>
            <a:pPr lvl="0" indent="0" algn="r" fontAlgn="base"/>
            <a:r>
              <a:rPr sz="1600" b="0" i="0" u="none" strike="noStrike" dirty="0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lvl="0" indent="0" algn="r" fontAlgn="base"/>
            <a:r>
              <a:rPr sz="1600" b="0" i="0" u="none" strike="noStrike" dirty="0" err="1">
                <a:solidFill>
                  <a:srgbClr val="CCCCCC"/>
                </a:solidFill>
                <a:latin typeface="宋体"/>
              </a:rPr>
              <a:t>陈慧慧</a:t>
            </a:r>
            <a:endParaRPr sz="1600" b="0" i="0" u="none" strike="noStrike" dirty="0">
              <a:solidFill>
                <a:srgbClr val="CCCCCC"/>
              </a:solidFill>
              <a:latin typeface="宋体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06548"/>
            <a:ext cx="914400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哦主求祢保守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我的心我的意念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，</a:t>
            </a: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O Lord, guard my heart and guard my mind, this I pray,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使我能够遵行祢旨意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。　</a:t>
            </a: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that I may obey and do Your will.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我愿将祢话语深藏在我心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，</a:t>
            </a: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Your Word, I do treasure deeply in my heart,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作路上的光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　</a:t>
            </a: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成为我脚前的灯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。</a:t>
            </a: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light upon my path and the lamp before my feet.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1-V.1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4753" y="123478"/>
            <a:ext cx="914400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哦主求祢坚固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我信心我的力量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，</a:t>
            </a: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O Lord, may You strengthen my faith and give me strength,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使我得以勇敢向前行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。　</a:t>
            </a: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that I may with courage onward go.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因我知道有时我仍会软弱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，</a:t>
            </a: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For I know that I at times so weak still am,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求祢带领我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　</a:t>
            </a: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使我不会再退缩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。</a:t>
            </a: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O Lord guide me on, that away I’ll never turn.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1-V.2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23478"/>
            <a:ext cx="914400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我需要有祢在我生命中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，</a:t>
            </a: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I need You Lord, I need You in my life,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好让我一生能学祢的样式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，　</a:t>
            </a: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that I may each day live growing more like You,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使我能成为祢所喜悦的儿女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，</a:t>
            </a: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so to become the child in whom You please, O Lord,</a:t>
            </a:r>
          </a:p>
          <a:p>
            <a:pPr lvl="0" indent="0" algn="ctr" fontAlgn="base">
              <a:spcBef>
                <a:spcPts val="600"/>
              </a:spcBef>
            </a:pPr>
            <a:r>
              <a:rPr sz="3800" b="1" i="0" u="none" strike="noStrike" dirty="0" err="1">
                <a:solidFill>
                  <a:srgbClr val="FFFFFF"/>
                </a:solidFill>
                <a:latin typeface="宋体"/>
              </a:rPr>
              <a:t>使我的生命能够彰显祢荣耀</a:t>
            </a:r>
            <a:r>
              <a:rPr sz="3800" b="1" i="0" u="none" strike="noStrike" dirty="0">
                <a:solidFill>
                  <a:srgbClr val="FFFFFF"/>
                </a:solidFill>
                <a:latin typeface="宋体"/>
              </a:rPr>
              <a:t>。</a:t>
            </a:r>
          </a:p>
          <a:p>
            <a:pPr lvl="0" indent="0" algn="ctr" fontAlgn="base"/>
            <a:r>
              <a:rPr sz="2600" b="0" i="0" u="none" strike="noStrike" dirty="0">
                <a:solidFill>
                  <a:srgbClr val="FFFFFF"/>
                </a:solidFill>
                <a:latin typeface="Arial"/>
              </a:rPr>
              <a:t>that I with my life truly glorify Your Name.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1-R.1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On-screen Show (16:9)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wsc</cp:lastModifiedBy>
  <cp:revision>1</cp:revision>
  <dcterms:created xsi:type="dcterms:W3CDTF">2015-01-17T14:41:14Z</dcterms:created>
  <dcterms:modified xsi:type="dcterms:W3CDTF">2018-11-20T16:23:55Z</dcterms:modified>
  <cp:category/>
</cp:coreProperties>
</file>