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2838" y="-16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1037" y="2156251"/>
            <a:ext cx="77819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6000" b="1" i="0" u="none" strike="noStrike" dirty="0" err="1">
                <a:solidFill>
                  <a:srgbClr val="DBA901"/>
                </a:solidFill>
                <a:latin typeface="宋体"/>
              </a:rPr>
              <a:t>靠着耶稣得胜</a:t>
            </a:r>
            <a:endParaRPr sz="6000" b="1" i="0" u="none" strike="noStrike" dirty="0">
              <a:solidFill>
                <a:srgbClr val="DBA901"/>
              </a:solidFill>
              <a:latin typeface="宋体"/>
            </a:endParaRPr>
          </a:p>
          <a:p>
            <a:pPr lvl="0" indent="0" algn="ctr" fontAlgn="base"/>
            <a:r>
              <a:rPr sz="3000" b="0" i="0" u="none" strike="noStrike" dirty="0">
                <a:solidFill>
                  <a:srgbClr val="DBA901"/>
                </a:solidFill>
                <a:latin typeface="Arial"/>
              </a:rPr>
              <a:t>Jesus, My Victory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6276" y="2571750"/>
            <a:ext cx="7781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endParaRPr/>
          </a:p>
          <a:p>
            <a:pPr lvl="0" indent="0" algn="ctr" fontAlgn="base"/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676276" y="4429126"/>
            <a:ext cx="7781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62625" y="700087"/>
            <a:ext cx="2762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endParaRPr/>
          </a:p>
          <a:p>
            <a:pPr lvl="0" indent="0" algn="r" fontAlgn="base"/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0" y="46820"/>
            <a:ext cx="9144000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在祢爱里我要宣告</a:t>
            </a:r>
            <a:r>
              <a:rPr sz="4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</a:p>
          <a:p>
            <a:pPr lvl="0" indent="0" algn="ctr" fontAlgn="base"/>
            <a:r>
              <a:rPr sz="3300" b="0" i="0" u="none" strike="noStrike" dirty="0">
                <a:solidFill>
                  <a:srgbClr val="FFFFFF"/>
                </a:solidFill>
                <a:latin typeface="Arial"/>
              </a:rPr>
              <a:t>In Your love, Lord, I declare now, </a:t>
            </a:r>
          </a:p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我软弱得改变</a:t>
            </a:r>
            <a:endParaRPr sz="4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3300" b="0" i="0" u="none" strike="noStrike" dirty="0">
                <a:solidFill>
                  <a:srgbClr val="FFFFFF"/>
                </a:solidFill>
                <a:latin typeface="Arial"/>
              </a:rPr>
              <a:t>“My weaknesses gain strength!”</a:t>
            </a:r>
          </a:p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在祢爱里我要宣告祢是王</a:t>
            </a:r>
            <a:endParaRPr sz="4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3300" b="0" i="0" u="none" strike="noStrike" dirty="0">
                <a:solidFill>
                  <a:srgbClr val="FFFFFF"/>
                </a:solidFill>
                <a:latin typeface="Arial"/>
              </a:rPr>
              <a:t>In Your love, </a:t>
            </a:r>
            <a:r>
              <a:rPr sz="3300" b="0" i="0" u="none" strike="noStrike" dirty="0" err="1">
                <a:solidFill>
                  <a:srgbClr val="FFFFFF"/>
                </a:solidFill>
                <a:latin typeface="Arial"/>
              </a:rPr>
              <a:t>Lord,I</a:t>
            </a:r>
            <a:r>
              <a:rPr sz="3300" b="0" i="0" u="none" strike="noStrike" dirty="0">
                <a:solidFill>
                  <a:srgbClr val="FFFFFF"/>
                </a:solidFill>
                <a:latin typeface="Arial"/>
              </a:rPr>
              <a:t> declare now, “You are King!”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4286251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1-V.1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64343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400" b="0" i="0" u="none" strike="noStrike">
                <a:solidFill>
                  <a:srgbClr val="FFFFFF"/>
                </a:solidFill>
                <a:latin typeface="宋体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62625" y="700087"/>
            <a:ext cx="2762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endParaRPr/>
          </a:p>
          <a:p>
            <a:pPr lvl="0" indent="0" algn="r" fontAlgn="base"/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在祢爱里我要宣告</a:t>
            </a:r>
            <a:r>
              <a:rPr sz="4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</a:p>
          <a:p>
            <a:pPr lvl="0" indent="0" algn="ctr" fontAlgn="base"/>
            <a:r>
              <a:rPr sz="3300" b="0" i="0" u="none" strike="noStrike" dirty="0">
                <a:solidFill>
                  <a:srgbClr val="FFFFFF"/>
                </a:solidFill>
                <a:latin typeface="Arial"/>
              </a:rPr>
              <a:t>In Your love, Lord, I declare now, </a:t>
            </a:r>
          </a:p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我不在罪中打转</a:t>
            </a:r>
            <a:endParaRPr sz="4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3300" b="0" i="0" u="none" strike="noStrike" dirty="0">
                <a:solidFill>
                  <a:srgbClr val="FFFFFF"/>
                </a:solidFill>
                <a:latin typeface="Arial"/>
              </a:rPr>
              <a:t>“No more will I stay in sin!”</a:t>
            </a:r>
          </a:p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是祢</a:t>
            </a:r>
            <a:r>
              <a:rPr sz="4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带领着我得胜</a:t>
            </a:r>
            <a:endParaRPr sz="4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3300" b="0" i="0" u="none" strike="noStrike" dirty="0">
                <a:solidFill>
                  <a:srgbClr val="FFFFFF"/>
                </a:solidFill>
                <a:latin typeface="Arial"/>
              </a:rPr>
              <a:t>It’s You, Who me to victory leads.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4286251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1-V.2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64343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400" b="0" i="0" u="none" strike="noStrike">
                <a:solidFill>
                  <a:srgbClr val="FFFFFF"/>
                </a:solidFill>
                <a:latin typeface="宋体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62625" y="700087"/>
            <a:ext cx="2762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endParaRPr/>
          </a:p>
          <a:p>
            <a:pPr lvl="0" indent="0" algn="r" fontAlgn="base"/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0" y="46062"/>
            <a:ext cx="9144000" cy="260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4700" b="1" i="0" u="none" strike="noStrike" dirty="0" err="1">
                <a:solidFill>
                  <a:srgbClr val="FFFFFF"/>
                </a:solidFill>
                <a:latin typeface="宋体"/>
              </a:rPr>
              <a:t>靠着耶稣得胜</a:t>
            </a:r>
            <a:r>
              <a:rPr sz="47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700" b="1" i="0" u="none" strike="noStrike" dirty="0" err="1">
                <a:solidFill>
                  <a:srgbClr val="FFFFFF"/>
                </a:solidFill>
                <a:latin typeface="宋体"/>
              </a:rPr>
              <a:t>靠着耶稣得胜</a:t>
            </a:r>
            <a:endParaRPr sz="47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3200" b="0" i="0" u="none" strike="noStrike" dirty="0">
                <a:solidFill>
                  <a:srgbClr val="FFFFFF"/>
                </a:solidFill>
                <a:latin typeface="Arial"/>
              </a:rPr>
              <a:t>Jesus, my victory, Jesus my victory,</a:t>
            </a:r>
          </a:p>
          <a:p>
            <a:pPr lvl="0" indent="0" algn="ctr" fontAlgn="base">
              <a:spcBef>
                <a:spcPts val="600"/>
              </a:spcBef>
            </a:pPr>
            <a:r>
              <a:rPr sz="4700" b="1" i="0" u="none" strike="noStrike" dirty="0" err="1">
                <a:solidFill>
                  <a:srgbClr val="FFFFFF"/>
                </a:solidFill>
                <a:latin typeface="宋体"/>
              </a:rPr>
              <a:t>终此生要靠着</a:t>
            </a:r>
            <a:r>
              <a:rPr sz="47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700" b="1" i="0" u="none" strike="noStrike" dirty="0" err="1">
                <a:solidFill>
                  <a:srgbClr val="FFFFFF"/>
                </a:solidFill>
                <a:latin typeface="宋体"/>
              </a:rPr>
              <a:t>主爱去得胜</a:t>
            </a:r>
            <a:endParaRPr sz="47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3200" b="0" i="0" u="none" strike="noStrike" dirty="0">
                <a:solidFill>
                  <a:srgbClr val="FFFFFF"/>
                </a:solidFill>
                <a:latin typeface="Arial"/>
              </a:rPr>
              <a:t>with His love all my days I will conquer all.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4286251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1-R.1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64343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400" b="0" i="0" u="none" strike="noStrike">
                <a:solidFill>
                  <a:srgbClr val="FFFFFF"/>
                </a:solidFill>
                <a:latin typeface="宋体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62625" y="700087"/>
            <a:ext cx="2762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endParaRPr/>
          </a:p>
          <a:p>
            <a:pPr lvl="0" indent="0" algn="r" fontAlgn="base"/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靠着耶稣得胜</a:t>
            </a:r>
            <a:r>
              <a:rPr sz="4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靠着耶稣得胜</a:t>
            </a:r>
            <a:endParaRPr sz="4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900" b="0" i="0" u="none" strike="noStrike" dirty="0">
                <a:solidFill>
                  <a:srgbClr val="FFFFFF"/>
                </a:solidFill>
                <a:latin typeface="Arial"/>
              </a:rPr>
              <a:t>Jesus my victory, Jesus my victory,</a:t>
            </a:r>
          </a:p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不必惧怕挫败</a:t>
            </a:r>
            <a:r>
              <a:rPr sz="4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深知主恩更广阔</a:t>
            </a:r>
            <a:r>
              <a:rPr sz="4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</a:p>
          <a:p>
            <a:pPr lvl="0" indent="0" algn="ctr" fontAlgn="base"/>
            <a:r>
              <a:rPr sz="2900" b="0" i="0" u="none" strike="noStrike" dirty="0">
                <a:solidFill>
                  <a:srgbClr val="FFFFFF"/>
                </a:solidFill>
                <a:latin typeface="Arial"/>
              </a:rPr>
              <a:t>never fearing setbacks, knowing greater is His grace.</a:t>
            </a:r>
          </a:p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是祢</a:t>
            </a:r>
            <a:r>
              <a:rPr sz="4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带领着我得胜</a:t>
            </a:r>
            <a:endParaRPr sz="4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900" b="0" i="0" u="none" strike="noStrike" dirty="0">
                <a:solidFill>
                  <a:srgbClr val="FFFFFF"/>
                </a:solidFill>
                <a:latin typeface="Arial"/>
              </a:rPr>
              <a:t>It’s You, Who me to victory leads.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4286251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1-R.2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64343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400" b="0" i="0" u="none" strike="noStrike">
                <a:solidFill>
                  <a:srgbClr val="FFFFFF"/>
                </a:solidFill>
                <a:latin typeface="宋体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134</Words>
  <Application>Microsoft Office PowerPoint</Application>
  <PresentationFormat>On-screen Show (16:9)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subject/>
  <dc:creator>Unknown Creator</dc:creator>
  <cp:keywords/>
  <dc:description/>
  <cp:lastModifiedBy>wsc</cp:lastModifiedBy>
  <cp:revision>2</cp:revision>
  <dcterms:created xsi:type="dcterms:W3CDTF">2018-09-01T19:35:47Z</dcterms:created>
  <dcterms:modified xsi:type="dcterms:W3CDTF">2018-11-20T14:36:35Z</dcterms:modified>
  <cp:category/>
</cp:coreProperties>
</file>