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-12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9144-8043-4FDB-AAB9-24BC6219C72C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084E9-6E2B-4446-A099-EA2AF55A2E4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32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A248B-EFB1-43B3-B3B2-FECA96589E0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428C7-276F-454F-BCBD-C4EB4DC099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4852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21EA7-5700-47B1-9809-E56676A5B2AC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87924-31C7-4B73-9455-450ADE7629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256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CA24C-B533-4BB7-A1A6-5E7A18CAB555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0DE66-7AC4-41CC-ADAF-856511DB5D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149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1EA2C-CE9F-41C8-BD01-77CFA705CAB4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FC92B-0EF8-47CE-91FC-60AAC66A97C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52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DD150-FC2A-4784-8D50-5D3575CFB99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6745F-2B9E-479E-B5D0-D3315F7C37D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787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DF9F4-F1E2-48A3-8440-E0768DE680F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CDA85-E4A3-4E10-8FBB-FD7DE788DF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675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3A32A-9B90-4630-BDF0-8A7C7506DEF4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9788-21F2-4083-A9F4-C74AE2BBFF0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676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2FE38-C99B-45F6-A328-04538319FD2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79A26-3565-43DD-9222-25A929B1CE5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558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13772-F97E-4C94-8B6B-5FA44DE4A58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40B1B-68C0-4E00-880D-0346EFA7AF5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382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8BB07-8397-4FC6-AB58-49CDBF856D7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D5E3-E5F4-487D-9ECF-D4DDE3C0C3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8419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A74F6CE-D136-4739-8E01-06D9E192172C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EBBA71-8FC2-4DEF-A143-77C5E3A4418E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188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STCI0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441" y="2499742"/>
            <a:ext cx="3175562" cy="2643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68316" y="1329931"/>
            <a:ext cx="80279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8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十架犧牲的愛</a:t>
            </a:r>
          </a:p>
        </p:txBody>
      </p:sp>
    </p:spTree>
    <p:extLst>
      <p:ext uri="{BB962C8B-B14F-4D97-AF65-F5344CB8AC3E}">
        <p14:creationId xmlns:p14="http://schemas.microsoft.com/office/powerpoint/2010/main" val="216605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STCI0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473" y="2573864"/>
            <a:ext cx="3086530" cy="256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95291" y="681038"/>
            <a:ext cx="802798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耶穌捨身十架，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主祢為我犧牲。</a:t>
            </a:r>
            <a:b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誠然擔起我的憂患，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背負我的痛苦。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00566" y="4569620"/>
            <a:ext cx="43195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</a:rPr>
              <a:t>十架犧牲的愛</a:t>
            </a:r>
            <a:r>
              <a:rPr lang="en-US" altLang="zh-TW" sz="1400">
                <a:solidFill>
                  <a:prstClr val="black"/>
                </a:solidFill>
              </a:rPr>
              <a:t>-1/6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</a:rPr>
              <a:t>詩集：沙聲頌 </a:t>
            </a:r>
            <a:r>
              <a:rPr lang="en-US" altLang="zh-TW" sz="1400">
                <a:solidFill>
                  <a:prstClr val="black"/>
                </a:solidFill>
              </a:rPr>
              <a:t>01─</a:t>
            </a:r>
            <a:r>
              <a:rPr lang="zh-TW" altLang="en-US" sz="1400">
                <a:solidFill>
                  <a:prstClr val="black"/>
                </a:solidFill>
              </a:rPr>
              <a:t>主耶穌你是我一生的所有，</a:t>
            </a:r>
            <a:r>
              <a:rPr lang="en-US" altLang="zh-TW" sz="1400">
                <a:solidFill>
                  <a:prstClr val="black"/>
                </a:solidFill>
              </a:rPr>
              <a:t>3</a:t>
            </a:r>
            <a:br>
              <a:rPr lang="en-US" altLang="zh-TW" sz="1400">
                <a:solidFill>
                  <a:prstClr val="black"/>
                </a:solidFill>
              </a:rPr>
            </a:br>
            <a:r>
              <a:rPr lang="zh-TW" altLang="en-US" sz="1400">
                <a:solidFill>
                  <a:prstClr val="black"/>
                </a:solidFill>
              </a:rPr>
              <a:t>曲、詞：馮鑑邦、高思敏 </a:t>
            </a:r>
          </a:p>
        </p:txBody>
      </p:sp>
    </p:spTree>
    <p:extLst>
      <p:ext uri="{BB962C8B-B14F-4D97-AF65-F5344CB8AC3E}">
        <p14:creationId xmlns:p14="http://schemas.microsoft.com/office/powerpoint/2010/main" val="143787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STCI0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919" y="2715766"/>
            <a:ext cx="2916084" cy="2427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95288" y="519114"/>
            <a:ext cx="795655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耶穌捨身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為我的過犯受鞭傷，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流出寶血，</a:t>
            </a:r>
            <a:endParaRPr kumimoji="1" lang="en-US" altLang="zh-TW" sz="60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救恩湧流，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讓我罪得赦免。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00566" y="4404838"/>
            <a:ext cx="43195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 dirty="0">
                <a:solidFill>
                  <a:prstClr val="black"/>
                </a:solidFill>
              </a:rPr>
              <a:t>十架犧牲的愛</a:t>
            </a:r>
            <a:r>
              <a:rPr lang="en-US" altLang="zh-TW" sz="1400" dirty="0">
                <a:solidFill>
                  <a:prstClr val="black"/>
                </a:solidFill>
              </a:rPr>
              <a:t>-2/6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 dirty="0">
                <a:solidFill>
                  <a:prstClr val="black"/>
                </a:solidFill>
              </a:rPr>
              <a:t>詩集：沙聲頌 </a:t>
            </a:r>
            <a:r>
              <a:rPr lang="en-US" altLang="zh-TW" sz="1400" dirty="0">
                <a:solidFill>
                  <a:prstClr val="black"/>
                </a:solidFill>
              </a:rPr>
              <a:t>01─</a:t>
            </a:r>
            <a:r>
              <a:rPr lang="zh-TW" altLang="en-US" sz="1400" dirty="0">
                <a:solidFill>
                  <a:prstClr val="black"/>
                </a:solidFill>
              </a:rPr>
              <a:t>主耶穌你是我一生的所有，</a:t>
            </a:r>
            <a:r>
              <a:rPr lang="en-US" altLang="zh-TW" sz="1400" dirty="0">
                <a:solidFill>
                  <a:prstClr val="black"/>
                </a:solidFill>
              </a:rPr>
              <a:t>3</a:t>
            </a:r>
            <a:br>
              <a:rPr lang="en-US" altLang="zh-TW" sz="1400" dirty="0">
                <a:solidFill>
                  <a:prstClr val="black"/>
                </a:solidFill>
              </a:rPr>
            </a:br>
            <a:r>
              <a:rPr lang="zh-TW" altLang="en-US" sz="1400" dirty="0">
                <a:solidFill>
                  <a:prstClr val="black"/>
                </a:solidFill>
              </a:rPr>
              <a:t>曲、詞：馮鑑邦、高思敏 </a:t>
            </a:r>
          </a:p>
        </p:txBody>
      </p:sp>
    </p:spTree>
    <p:extLst>
      <p:ext uri="{BB962C8B-B14F-4D97-AF65-F5344CB8AC3E}">
        <p14:creationId xmlns:p14="http://schemas.microsoft.com/office/powerpoint/2010/main" val="283610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STCI0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470" y="2139702"/>
            <a:ext cx="3336530" cy="278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11188" y="627460"/>
            <a:ext cx="7416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祢被世人離棄凌辱，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至死不退縮；　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喝下那苦杯，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全然成就救贖。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148266" y="4462463"/>
            <a:ext cx="39957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</a:rPr>
              <a:t>十架犧牲的愛</a:t>
            </a:r>
            <a:r>
              <a:rPr lang="en-US" altLang="zh-TW" sz="1400">
                <a:solidFill>
                  <a:prstClr val="black"/>
                </a:solidFill>
              </a:rPr>
              <a:t>-2/6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</a:rPr>
              <a:t>詩集：沙聲頌 </a:t>
            </a:r>
            <a:r>
              <a:rPr lang="en-US" altLang="zh-TW" sz="1400">
                <a:solidFill>
                  <a:prstClr val="black"/>
                </a:solidFill>
              </a:rPr>
              <a:t>01─</a:t>
            </a:r>
            <a:r>
              <a:rPr lang="zh-TW" altLang="en-US" sz="1400">
                <a:solidFill>
                  <a:prstClr val="black"/>
                </a:solidFill>
              </a:rPr>
              <a:t>主耶穌你是我一生的所有，</a:t>
            </a:r>
            <a:r>
              <a:rPr lang="en-US" altLang="zh-TW" sz="1400">
                <a:solidFill>
                  <a:prstClr val="black"/>
                </a:solidFill>
              </a:rPr>
              <a:t>3</a:t>
            </a:r>
            <a:br>
              <a:rPr lang="en-US" altLang="zh-TW" sz="1400">
                <a:solidFill>
                  <a:prstClr val="black"/>
                </a:solidFill>
              </a:rPr>
            </a:br>
            <a:r>
              <a:rPr lang="zh-TW" altLang="en-US" sz="1400">
                <a:solidFill>
                  <a:prstClr val="black"/>
                </a:solidFill>
              </a:rPr>
              <a:t>曲、詞：馮鑑邦、高思敏 </a:t>
            </a:r>
          </a:p>
        </p:txBody>
      </p:sp>
    </p:spTree>
    <p:extLst>
      <p:ext uri="{BB962C8B-B14F-4D97-AF65-F5344CB8AC3E}">
        <p14:creationId xmlns:p14="http://schemas.microsoft.com/office/powerpoint/2010/main" val="296325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STCI0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937" y="2427734"/>
            <a:ext cx="4120066" cy="271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95288" y="681038"/>
            <a:ext cx="79565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我主犧牲的愛，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祢為我的過犯，</a:t>
            </a:r>
            <a:b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撇下榮耀尊貴，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降下捨身拯救。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148266" y="4462463"/>
            <a:ext cx="39957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</a:rPr>
              <a:t>十架犧牲的愛</a:t>
            </a:r>
            <a:r>
              <a:rPr lang="en-US" altLang="zh-TW" sz="1400">
                <a:solidFill>
                  <a:prstClr val="black"/>
                </a:solidFill>
              </a:rPr>
              <a:t>-4/6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</a:rPr>
              <a:t>詩集：沙聲頌 </a:t>
            </a:r>
            <a:r>
              <a:rPr lang="en-US" altLang="zh-TW" sz="1400">
                <a:solidFill>
                  <a:prstClr val="black"/>
                </a:solidFill>
              </a:rPr>
              <a:t>01─</a:t>
            </a:r>
            <a:r>
              <a:rPr lang="zh-TW" altLang="en-US" sz="1400">
                <a:solidFill>
                  <a:prstClr val="black"/>
                </a:solidFill>
              </a:rPr>
              <a:t>主耶穌你是我一生的所有，</a:t>
            </a:r>
            <a:r>
              <a:rPr lang="en-US" altLang="zh-TW" sz="1400">
                <a:solidFill>
                  <a:prstClr val="black"/>
                </a:solidFill>
              </a:rPr>
              <a:t>3</a:t>
            </a:r>
            <a:br>
              <a:rPr lang="en-US" altLang="zh-TW" sz="1400">
                <a:solidFill>
                  <a:prstClr val="black"/>
                </a:solidFill>
              </a:rPr>
            </a:br>
            <a:r>
              <a:rPr lang="zh-TW" altLang="en-US" sz="1400">
                <a:solidFill>
                  <a:prstClr val="black"/>
                </a:solidFill>
              </a:rPr>
              <a:t>曲、詞：馮鑑邦、高思敏 </a:t>
            </a:r>
          </a:p>
        </p:txBody>
      </p:sp>
    </p:spTree>
    <p:extLst>
      <p:ext uri="{BB962C8B-B14F-4D97-AF65-F5344CB8AC3E}">
        <p14:creationId xmlns:p14="http://schemas.microsoft.com/office/powerpoint/2010/main" val="283283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STCI0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414624"/>
            <a:ext cx="4139955" cy="272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68313" y="735806"/>
            <a:ext cx="77406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十架犧牲的愛，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眾罪已得潔淨，</a:t>
            </a:r>
            <a:b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祢是奴僕君王，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權柄尊貴屬祢。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148266" y="4462463"/>
            <a:ext cx="39957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</a:rPr>
              <a:t>十架犧牲的愛</a:t>
            </a:r>
            <a:r>
              <a:rPr lang="en-US" altLang="zh-TW" sz="1400">
                <a:solidFill>
                  <a:prstClr val="black"/>
                </a:solidFill>
              </a:rPr>
              <a:t>-5/6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</a:rPr>
              <a:t>詩集：沙聲頌 </a:t>
            </a:r>
            <a:r>
              <a:rPr lang="en-US" altLang="zh-TW" sz="1400">
                <a:solidFill>
                  <a:prstClr val="black"/>
                </a:solidFill>
              </a:rPr>
              <a:t>01─</a:t>
            </a:r>
            <a:r>
              <a:rPr lang="zh-TW" altLang="en-US" sz="1400">
                <a:solidFill>
                  <a:prstClr val="black"/>
                </a:solidFill>
              </a:rPr>
              <a:t>主耶穌你是我一生的所有，</a:t>
            </a:r>
            <a:r>
              <a:rPr lang="en-US" altLang="zh-TW" sz="1400">
                <a:solidFill>
                  <a:prstClr val="black"/>
                </a:solidFill>
              </a:rPr>
              <a:t>3</a:t>
            </a:r>
            <a:br>
              <a:rPr lang="en-US" altLang="zh-TW" sz="1400">
                <a:solidFill>
                  <a:prstClr val="black"/>
                </a:solidFill>
              </a:rPr>
            </a:br>
            <a:r>
              <a:rPr lang="zh-TW" altLang="en-US" sz="1400">
                <a:solidFill>
                  <a:prstClr val="black"/>
                </a:solidFill>
              </a:rPr>
              <a:t>曲、詞：馮鑑邦、高思敏 </a:t>
            </a:r>
          </a:p>
        </p:txBody>
      </p:sp>
    </p:spTree>
    <p:extLst>
      <p:ext uri="{BB962C8B-B14F-4D97-AF65-F5344CB8AC3E}">
        <p14:creationId xmlns:p14="http://schemas.microsoft.com/office/powerpoint/2010/main" val="19441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STCI0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694" y="2355726"/>
            <a:ext cx="4229309" cy="278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755650" y="1006079"/>
            <a:ext cx="774065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6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祢是奴僕君王，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6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權柄尊貴屬祢。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148266" y="4462463"/>
            <a:ext cx="39957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</a:rPr>
              <a:t>十架犧牲的愛</a:t>
            </a:r>
            <a:r>
              <a:rPr lang="en-US" altLang="zh-TW" sz="1400">
                <a:solidFill>
                  <a:prstClr val="black"/>
                </a:solidFill>
              </a:rPr>
              <a:t>-6/6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</a:rPr>
              <a:t>詩集：沙聲頌 </a:t>
            </a:r>
            <a:r>
              <a:rPr lang="en-US" altLang="zh-TW" sz="1400">
                <a:solidFill>
                  <a:prstClr val="black"/>
                </a:solidFill>
              </a:rPr>
              <a:t>01─</a:t>
            </a:r>
            <a:r>
              <a:rPr lang="zh-TW" altLang="en-US" sz="1400">
                <a:solidFill>
                  <a:prstClr val="black"/>
                </a:solidFill>
              </a:rPr>
              <a:t>主耶穌你是我一生的所有，</a:t>
            </a:r>
            <a:r>
              <a:rPr lang="en-US" altLang="zh-TW" sz="1400">
                <a:solidFill>
                  <a:prstClr val="black"/>
                </a:solidFill>
              </a:rPr>
              <a:t>3</a:t>
            </a:r>
            <a:br>
              <a:rPr lang="en-US" altLang="zh-TW" sz="1400">
                <a:solidFill>
                  <a:prstClr val="black"/>
                </a:solidFill>
              </a:rPr>
            </a:br>
            <a:r>
              <a:rPr lang="zh-TW" altLang="en-US" sz="1400">
                <a:solidFill>
                  <a:prstClr val="black"/>
                </a:solidFill>
              </a:rPr>
              <a:t>曲、詞：馮鑑邦、高思敏 </a:t>
            </a:r>
          </a:p>
        </p:txBody>
      </p:sp>
    </p:spTree>
    <p:extLst>
      <p:ext uri="{BB962C8B-B14F-4D97-AF65-F5344CB8AC3E}">
        <p14:creationId xmlns:p14="http://schemas.microsoft.com/office/powerpoint/2010/main" val="100160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4</TotalTime>
  <Words>281</Words>
  <Application>Microsoft Office PowerPoint</Application>
  <PresentationFormat>On-screen Show (16:9)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佈景主題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wsc</dc:creator>
  <cp:lastModifiedBy>wsc</cp:lastModifiedBy>
  <cp:revision>2</cp:revision>
  <dcterms:created xsi:type="dcterms:W3CDTF">2018-11-20T15:58:56Z</dcterms:created>
  <dcterms:modified xsi:type="dcterms:W3CDTF">2018-11-20T16:03:41Z</dcterms:modified>
</cp:coreProperties>
</file>