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CD285-B512-498A-BA60-0CF76D86B1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0BDC5-0100-4A7B-AEFF-7745CF9AF6F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222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D4250-DCC9-42E8-969E-BC8CDC1EFF5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6531-4424-4039-A280-8A55403BE2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751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9388-067D-45FB-89D3-C8DDCCC79C4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2D326-2ACF-4F0E-A8DA-D047654C3B0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77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0F2A5-ABA3-470A-8C43-320E2F605CF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3BD16-4150-4022-A33D-646934600AA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872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FF6C9-D7A2-46B7-BDF8-91E8D36D6C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75F24-8F41-44F5-939D-C460E14ECE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25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E44B4-7EAC-4756-8846-25251FC3C51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80D02-E3AF-4819-B587-C1CE373E61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990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24304-2253-4163-98AF-727CEBA3541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3DA08-3A3F-45CE-8601-A99A67CA4D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34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5303-AD0B-40A9-BCC0-A35548031B3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8137C-8FC3-491F-BF04-AA4D3EF33A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00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17CAA-DB24-4B64-B006-F87912293254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81DB9-3C60-44AE-8059-2DCB9DA1CF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05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BB23-504E-4C7F-8645-6EBFC4BEA40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E5E47-EAF5-453B-B778-D1C208CC92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08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50F8E-525B-4019-9A77-CFB89CEB948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5A315-5A96-4398-AF9A-47A5A670CE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982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2EF2EA1-C458-4EEF-B387-614E5827FB9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2019/11/12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62C57B-3F11-4B87-AB5A-72EB9A5B5917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904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44"/>
            <a:ext cx="5868144" cy="511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447800" y="2"/>
            <a:ext cx="6781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  <a:latin typeface="文鼎粗黑－ＨＫ１" pitchFamily="33" charset="-120"/>
              <a:ea typeface="文鼎粗黑－ＨＫ１" pitchFamily="33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  <a:latin typeface="細明體" pitchFamily="49" charset="-120"/>
              <a:ea typeface="細明體" pitchFamily="49" charset="-12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124078" y="1329928"/>
            <a:ext cx="62642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9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有一位神</a:t>
            </a:r>
          </a:p>
        </p:txBody>
      </p:sp>
    </p:spTree>
    <p:extLst>
      <p:ext uri="{BB962C8B-B14F-4D97-AF65-F5344CB8AC3E}">
        <p14:creationId xmlns:p14="http://schemas.microsoft.com/office/powerpoint/2010/main" val="152173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44"/>
            <a:ext cx="5868144" cy="511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447800" y="2"/>
            <a:ext cx="6781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  <a:latin typeface="文鼎粗黑－ＨＫ１" pitchFamily="33" charset="-120"/>
              <a:ea typeface="文鼎粗黑－ＨＫ１" pitchFamily="33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  <a:latin typeface="細明體" pitchFamily="49" charset="-120"/>
              <a:ea typeface="細明體" pitchFamily="49" charset="-12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68316" y="627460"/>
            <a:ext cx="867568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有一位神，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有權能創造宇宙萬物，</a:t>
            </a:r>
            <a:b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也有溫柔雙手</a:t>
            </a:r>
            <a:endParaRPr kumimoji="1" lang="en-US" altLang="zh-TW" sz="66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安慰受傷靈魂。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50825" y="4462463"/>
            <a:ext cx="38163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b="1" dirty="0">
                <a:solidFill>
                  <a:prstClr val="black"/>
                </a:solidFill>
                <a:latin typeface="新細明體" pitchFamily="18" charset="-120"/>
              </a:rPr>
              <a:t>有一位神</a:t>
            </a:r>
            <a:r>
              <a:rPr lang="zh-TW" altLang="en-US" sz="1400" dirty="0">
                <a:solidFill>
                  <a:prstClr val="black"/>
                </a:solidFill>
                <a:latin typeface="新細明體" pitchFamily="18" charset="-120"/>
              </a:rPr>
              <a:t> </a:t>
            </a:r>
            <a:r>
              <a:rPr lang="en-US" altLang="zh-TW" sz="1400" dirty="0">
                <a:solidFill>
                  <a:prstClr val="black"/>
                </a:solidFill>
                <a:latin typeface="新細明體" pitchFamily="18" charset="-120"/>
              </a:rPr>
              <a:t>1/5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dirty="0">
                <a:solidFill>
                  <a:prstClr val="black"/>
                </a:solidFill>
                <a:latin typeface="新細明體" pitchFamily="18" charset="-120"/>
              </a:rPr>
              <a:t>詩集：讚美之泉 </a:t>
            </a:r>
            <a:r>
              <a:rPr lang="en-US" altLang="zh-TW" sz="1400" dirty="0">
                <a:solidFill>
                  <a:prstClr val="black"/>
                </a:solidFill>
                <a:latin typeface="新細明體" pitchFamily="18" charset="-120"/>
              </a:rPr>
              <a:t>01 - </a:t>
            </a:r>
            <a:r>
              <a:rPr lang="zh-TW" altLang="en-US" sz="1400" dirty="0">
                <a:solidFill>
                  <a:prstClr val="black"/>
                </a:solidFill>
                <a:latin typeface="新細明體" pitchFamily="18" charset="-120"/>
              </a:rPr>
              <a:t>讓讚美飛揚，</a:t>
            </a:r>
            <a:r>
              <a:rPr lang="en-US" altLang="zh-TW" sz="1400" dirty="0">
                <a:solidFill>
                  <a:prstClr val="black"/>
                </a:solidFill>
                <a:latin typeface="新細明體" pitchFamily="18" charset="-120"/>
              </a:rPr>
              <a:t>7</a:t>
            </a:r>
            <a:br>
              <a:rPr lang="en-US" altLang="zh-TW" sz="1400" dirty="0">
                <a:solidFill>
                  <a:prstClr val="black"/>
                </a:solidFill>
                <a:latin typeface="新細明體" pitchFamily="18" charset="-120"/>
              </a:rPr>
            </a:br>
            <a:r>
              <a:rPr lang="zh-TW" altLang="en-US" sz="1400" dirty="0">
                <a:solidFill>
                  <a:prstClr val="black"/>
                </a:solidFill>
                <a:latin typeface="新細明體" pitchFamily="18" charset="-120"/>
              </a:rPr>
              <a:t>曲：游智婷　詞：萬美蘭 </a:t>
            </a:r>
          </a:p>
        </p:txBody>
      </p:sp>
    </p:spTree>
    <p:extLst>
      <p:ext uri="{BB962C8B-B14F-4D97-AF65-F5344CB8AC3E}">
        <p14:creationId xmlns:p14="http://schemas.microsoft.com/office/powerpoint/2010/main" val="241956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44"/>
            <a:ext cx="5868144" cy="511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447800" y="2"/>
            <a:ext cx="6781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  <a:latin typeface="文鼎粗黑－ＨＫ１" pitchFamily="33" charset="-120"/>
              <a:ea typeface="文鼎粗黑－ＨＫ１" pitchFamily="33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  <a:latin typeface="細明體" pitchFamily="49" charset="-120"/>
              <a:ea typeface="細明體" pitchFamily="49" charset="-12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68316" y="897732"/>
            <a:ext cx="8675687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有一位神，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有權柄審判一切罪惡，</a:t>
            </a:r>
            <a:b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也有慈悲體貼人的軟弱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4462463"/>
            <a:ext cx="38163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b="1">
                <a:solidFill>
                  <a:prstClr val="black"/>
                </a:solidFill>
                <a:latin typeface="新細明體" pitchFamily="18" charset="-120"/>
              </a:rPr>
              <a:t>有一位神</a:t>
            </a: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 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2/5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詩集：讚美之泉 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01 - </a:t>
            </a: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讓讚美飛揚，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7</a:t>
            </a:r>
            <a:b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</a:b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曲：游智婷　詞：萬美蘭 </a:t>
            </a:r>
          </a:p>
        </p:txBody>
      </p:sp>
    </p:spTree>
    <p:extLst>
      <p:ext uri="{BB962C8B-B14F-4D97-AF65-F5344CB8AC3E}">
        <p14:creationId xmlns:p14="http://schemas.microsoft.com/office/powerpoint/2010/main" val="81994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"/>
            <a:ext cx="5868144" cy="511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447800" y="2"/>
            <a:ext cx="6781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  <a:latin typeface="文鼎粗黑－ＨＫ１" pitchFamily="33" charset="-120"/>
              <a:ea typeface="文鼎粗黑－ＨＫ１" pitchFamily="33" charset="-12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  <a:latin typeface="細明體" pitchFamily="49" charset="-120"/>
              <a:ea typeface="細明體" pitchFamily="49" charset="-12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zh-TW" sz="4000">
              <a:solidFill>
                <a:prstClr val="black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3850" y="789385"/>
            <a:ext cx="88201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有一位神，我們的神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唯一的神，名叫耶和華</a:t>
            </a:r>
            <a:endParaRPr kumimoji="1" lang="en-US" altLang="zh-TW" sz="60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有權威榮光，有恩典慈愛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是昔在今在永在的神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50825" y="4462463"/>
            <a:ext cx="38163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b="1">
                <a:solidFill>
                  <a:prstClr val="black"/>
                </a:solidFill>
                <a:latin typeface="新細明體" pitchFamily="18" charset="-120"/>
              </a:rPr>
              <a:t>有一位神</a:t>
            </a: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 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3/5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詩集：讚美之泉 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01 - </a:t>
            </a: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讓讚美飛揚，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7</a:t>
            </a:r>
            <a:b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</a:b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曲：游智婷　詞：萬美蘭 </a:t>
            </a:r>
          </a:p>
        </p:txBody>
      </p:sp>
    </p:spTree>
    <p:extLst>
      <p:ext uri="{BB962C8B-B14F-4D97-AF65-F5344CB8AC3E}">
        <p14:creationId xmlns:p14="http://schemas.microsoft.com/office/powerpoint/2010/main" val="42697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44"/>
            <a:ext cx="5868144" cy="511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95288" y="573881"/>
            <a:ext cx="8748712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有一位神，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有權能創造宇宙萬物，</a:t>
            </a:r>
            <a:b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也有溫柔雙手</a:t>
            </a:r>
            <a:endParaRPr kumimoji="1" lang="en-US" altLang="zh-TW" sz="66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安慰受傷靈魂。</a:t>
            </a:r>
            <a:r>
              <a:rPr kumimoji="1"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kumimoji="1" lang="zh-TW" altLang="en-US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endParaRPr kumimoji="1" lang="zh-TW" altLang="en-US" sz="54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0825" y="4462463"/>
            <a:ext cx="38163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b="1">
                <a:solidFill>
                  <a:prstClr val="black"/>
                </a:solidFill>
                <a:latin typeface="新細明體" pitchFamily="18" charset="-120"/>
              </a:rPr>
              <a:t>有一位神</a:t>
            </a: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 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4/5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詩集：讚美之泉 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01 - </a:t>
            </a: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讓讚美飛揚，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7</a:t>
            </a:r>
            <a:b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</a:b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曲：游智婷　詞：萬美蘭 </a:t>
            </a:r>
          </a:p>
        </p:txBody>
      </p:sp>
    </p:spTree>
    <p:extLst>
      <p:ext uri="{BB962C8B-B14F-4D97-AF65-F5344CB8AC3E}">
        <p14:creationId xmlns:p14="http://schemas.microsoft.com/office/powerpoint/2010/main" val="101695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44"/>
            <a:ext cx="5868144" cy="511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844155"/>
            <a:ext cx="939641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有一位神，</a:t>
            </a:r>
            <a:endParaRPr kumimoji="1" lang="en-US" altLang="zh-TW" sz="66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高坐在榮耀的寶座，</a:t>
            </a:r>
            <a:b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kumimoji="1" lang="zh-TW" altLang="en-US" sz="66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卻死在十架挽救人墮落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0825" y="4462463"/>
            <a:ext cx="38163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 b="1">
                <a:solidFill>
                  <a:prstClr val="black"/>
                </a:solidFill>
                <a:latin typeface="新細明體" pitchFamily="18" charset="-120"/>
              </a:rPr>
              <a:t>有一位神</a:t>
            </a: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 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5/5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詩集：讚美之泉 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01 - </a:t>
            </a: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讓讚美飛揚，</a:t>
            </a:r>
            <a: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  <a:t>7</a:t>
            </a:r>
            <a:br>
              <a:rPr lang="en-US" altLang="zh-TW" sz="1400">
                <a:solidFill>
                  <a:prstClr val="black"/>
                </a:solidFill>
                <a:latin typeface="新細明體" pitchFamily="18" charset="-120"/>
              </a:rPr>
            </a:br>
            <a:r>
              <a:rPr lang="zh-TW" altLang="en-US" sz="1400">
                <a:solidFill>
                  <a:prstClr val="black"/>
                </a:solidFill>
                <a:latin typeface="新細明體" pitchFamily="18" charset="-120"/>
              </a:rPr>
              <a:t>曲：游智婷　詞：萬美蘭 </a:t>
            </a:r>
          </a:p>
        </p:txBody>
      </p:sp>
    </p:spTree>
    <p:extLst>
      <p:ext uri="{BB962C8B-B14F-4D97-AF65-F5344CB8AC3E}">
        <p14:creationId xmlns:p14="http://schemas.microsoft.com/office/powerpoint/2010/main" val="293526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 to 9 format</Template>
  <TotalTime>15</TotalTime>
  <Words>207</Words>
  <Application>Microsoft Office PowerPoint</Application>
  <PresentationFormat>On-screen Show (16:9)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</dc:creator>
  <cp:lastModifiedBy>.</cp:lastModifiedBy>
  <cp:revision>3</cp:revision>
  <dcterms:created xsi:type="dcterms:W3CDTF">2019-11-12T05:06:11Z</dcterms:created>
  <dcterms:modified xsi:type="dcterms:W3CDTF">2019-11-12T05:22:01Z</dcterms:modified>
</cp:coreProperties>
</file>